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sldIdLst>
    <p:sldId id="281" r:id="rId3"/>
    <p:sldId id="28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077767-3C32-485F-8BB9-F009F4A2C145}" type="doc">
      <dgm:prSet loTypeId="urn:microsoft.com/office/officeart/2005/8/layout/chart3" loCatId="cycle" qsTypeId="urn:microsoft.com/office/officeart/2005/8/quickstyle/simple4" qsCatId="simple" csTypeId="urn:microsoft.com/office/officeart/2005/8/colors/colorful2" csCatId="colorful" phldr="1"/>
      <dgm:spPr/>
    </dgm:pt>
    <dgm:pt modelId="{372203B5-73F9-48ED-8530-0A87599362D6}">
      <dgm:prSet phldrT="[Text]"/>
      <dgm:spPr/>
      <dgm:t>
        <a:bodyPr/>
        <a:lstStyle/>
        <a:p>
          <a:r>
            <a:rPr lang="en-US" dirty="0" smtClean="0"/>
            <a:t>Aastha </a:t>
          </a:r>
          <a:endParaRPr lang="en-US" dirty="0"/>
        </a:p>
      </dgm:t>
    </dgm:pt>
    <dgm:pt modelId="{3A1D3B51-04F9-4DA8-8288-BE9742EAA8FC}" type="parTrans" cxnId="{B34FF6C9-A0D1-4018-8267-8C796EF9101A}">
      <dgm:prSet/>
      <dgm:spPr/>
      <dgm:t>
        <a:bodyPr/>
        <a:lstStyle/>
        <a:p>
          <a:endParaRPr lang="en-US"/>
        </a:p>
      </dgm:t>
    </dgm:pt>
    <dgm:pt modelId="{219F01F0-20E5-4ACE-B2DF-842D94520383}" type="sibTrans" cxnId="{B34FF6C9-A0D1-4018-8267-8C796EF9101A}">
      <dgm:prSet/>
      <dgm:spPr/>
      <dgm:t>
        <a:bodyPr/>
        <a:lstStyle/>
        <a:p>
          <a:endParaRPr lang="en-US"/>
        </a:p>
      </dgm:t>
    </dgm:pt>
    <dgm:pt modelId="{A681450B-BAAD-4632-989D-27CF5B5435A9}">
      <dgm:prSet phldrT="[Text]"/>
      <dgm:spPr/>
      <dgm:t>
        <a:bodyPr/>
        <a:lstStyle/>
        <a:p>
          <a:r>
            <a:rPr lang="en-US" dirty="0" smtClean="0"/>
            <a:t>Gireesha</a:t>
          </a:r>
          <a:endParaRPr lang="en-US" dirty="0"/>
        </a:p>
      </dgm:t>
    </dgm:pt>
    <dgm:pt modelId="{AE060CE2-76D4-4601-98DE-0B16628BC9CA}" type="parTrans" cxnId="{71F86207-3C99-4A6E-AE27-CD7DEAACF62A}">
      <dgm:prSet/>
      <dgm:spPr/>
      <dgm:t>
        <a:bodyPr/>
        <a:lstStyle/>
        <a:p>
          <a:endParaRPr lang="en-US"/>
        </a:p>
      </dgm:t>
    </dgm:pt>
    <dgm:pt modelId="{CCEDE3CF-C8E8-4F60-A1F8-414093395108}" type="sibTrans" cxnId="{71F86207-3C99-4A6E-AE27-CD7DEAACF62A}">
      <dgm:prSet/>
      <dgm:spPr/>
      <dgm:t>
        <a:bodyPr/>
        <a:lstStyle/>
        <a:p>
          <a:endParaRPr lang="en-US"/>
        </a:p>
      </dgm:t>
    </dgm:pt>
    <dgm:pt modelId="{18106615-6F92-479B-ABF9-D6A2853D129F}">
      <dgm:prSet phldrT="[Text]"/>
      <dgm:spPr/>
      <dgm:t>
        <a:bodyPr/>
        <a:lstStyle/>
        <a:p>
          <a:r>
            <a:rPr lang="en-US" dirty="0" smtClean="0"/>
            <a:t>Soumya</a:t>
          </a:r>
          <a:endParaRPr lang="en-US" dirty="0"/>
        </a:p>
      </dgm:t>
    </dgm:pt>
    <dgm:pt modelId="{725FFF73-4FEC-4890-8B6F-C386305936A3}" type="parTrans" cxnId="{DEEF9C0D-D881-454E-BA5E-AA1027B1B574}">
      <dgm:prSet/>
      <dgm:spPr/>
      <dgm:t>
        <a:bodyPr/>
        <a:lstStyle/>
        <a:p>
          <a:endParaRPr lang="en-US"/>
        </a:p>
      </dgm:t>
    </dgm:pt>
    <dgm:pt modelId="{7AB06771-D505-4CDD-8ED4-B6CB52CFF0FA}" type="sibTrans" cxnId="{DEEF9C0D-D881-454E-BA5E-AA1027B1B574}">
      <dgm:prSet/>
      <dgm:spPr/>
      <dgm:t>
        <a:bodyPr/>
        <a:lstStyle/>
        <a:p>
          <a:endParaRPr lang="en-US"/>
        </a:p>
      </dgm:t>
    </dgm:pt>
    <dgm:pt modelId="{9BF82BBC-351F-4A3B-BA56-1E3C87A905E9}">
      <dgm:prSet phldrT="[Text]"/>
      <dgm:spPr/>
      <dgm:t>
        <a:bodyPr/>
        <a:lstStyle/>
        <a:p>
          <a:r>
            <a:rPr lang="en-US" dirty="0" smtClean="0"/>
            <a:t>Rahul</a:t>
          </a:r>
          <a:endParaRPr lang="en-US" dirty="0"/>
        </a:p>
      </dgm:t>
    </dgm:pt>
    <dgm:pt modelId="{6007A59B-95E7-463D-834D-FFC1D2176A54}" type="parTrans" cxnId="{BA537615-26C6-4034-9878-974C1A311A6B}">
      <dgm:prSet/>
      <dgm:spPr/>
      <dgm:t>
        <a:bodyPr/>
        <a:lstStyle/>
        <a:p>
          <a:endParaRPr lang="en-US"/>
        </a:p>
      </dgm:t>
    </dgm:pt>
    <dgm:pt modelId="{975C03C3-CDC6-4B68-9BE9-AB96A147D4C9}" type="sibTrans" cxnId="{BA537615-26C6-4034-9878-974C1A311A6B}">
      <dgm:prSet/>
      <dgm:spPr/>
      <dgm:t>
        <a:bodyPr/>
        <a:lstStyle/>
        <a:p>
          <a:endParaRPr lang="en-US"/>
        </a:p>
      </dgm:t>
    </dgm:pt>
    <dgm:pt modelId="{DFC97ADB-428F-4E23-A78A-2B09F5FD6C99}">
      <dgm:prSet phldrT="[Text]"/>
      <dgm:spPr/>
      <dgm:t>
        <a:bodyPr/>
        <a:lstStyle/>
        <a:p>
          <a:r>
            <a:rPr lang="en-US" dirty="0" err="1" smtClean="0"/>
            <a:t>Vamshi</a:t>
          </a:r>
          <a:endParaRPr lang="en-US" dirty="0"/>
        </a:p>
      </dgm:t>
    </dgm:pt>
    <dgm:pt modelId="{8053E6A4-F056-4281-A255-B4A83379C300}" type="parTrans" cxnId="{8070F15C-E51D-4CA9-8868-08FD442C32BD}">
      <dgm:prSet/>
      <dgm:spPr/>
      <dgm:t>
        <a:bodyPr/>
        <a:lstStyle/>
        <a:p>
          <a:endParaRPr lang="en-US"/>
        </a:p>
      </dgm:t>
    </dgm:pt>
    <dgm:pt modelId="{7BB565A1-AAFF-4AA4-9288-7AE962D857A5}" type="sibTrans" cxnId="{8070F15C-E51D-4CA9-8868-08FD442C32BD}">
      <dgm:prSet/>
      <dgm:spPr/>
      <dgm:t>
        <a:bodyPr/>
        <a:lstStyle/>
        <a:p>
          <a:endParaRPr lang="en-US"/>
        </a:p>
      </dgm:t>
    </dgm:pt>
    <dgm:pt modelId="{C6A5E9A3-2648-4497-989C-0751DC76312F}" type="pres">
      <dgm:prSet presAssocID="{FC077767-3C32-485F-8BB9-F009F4A2C145}" presName="compositeShape" presStyleCnt="0">
        <dgm:presLayoutVars>
          <dgm:chMax val="7"/>
          <dgm:dir/>
          <dgm:resizeHandles val="exact"/>
        </dgm:presLayoutVars>
      </dgm:prSet>
      <dgm:spPr/>
    </dgm:pt>
    <dgm:pt modelId="{CA64E953-530E-4545-9019-FF441D8290B3}" type="pres">
      <dgm:prSet presAssocID="{FC077767-3C32-485F-8BB9-F009F4A2C145}" presName="wedge1" presStyleLbl="node1" presStyleIdx="0" presStyleCnt="5"/>
      <dgm:spPr/>
      <dgm:t>
        <a:bodyPr/>
        <a:lstStyle/>
        <a:p>
          <a:endParaRPr lang="en-US"/>
        </a:p>
      </dgm:t>
    </dgm:pt>
    <dgm:pt modelId="{0A2417C3-6DFF-44C9-BF55-5568DCC0298B}" type="pres">
      <dgm:prSet presAssocID="{FC077767-3C32-485F-8BB9-F009F4A2C145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437E69-2B07-4CBB-9AD1-5DFCAC20FA6C}" type="pres">
      <dgm:prSet presAssocID="{FC077767-3C32-485F-8BB9-F009F4A2C145}" presName="wedge2" presStyleLbl="node1" presStyleIdx="1" presStyleCnt="5"/>
      <dgm:spPr/>
      <dgm:t>
        <a:bodyPr/>
        <a:lstStyle/>
        <a:p>
          <a:endParaRPr lang="en-US"/>
        </a:p>
      </dgm:t>
    </dgm:pt>
    <dgm:pt modelId="{CC8E0DF2-2505-45F3-A286-0F97D5F3416C}" type="pres">
      <dgm:prSet presAssocID="{FC077767-3C32-485F-8BB9-F009F4A2C145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FD7D0A-C87C-4280-945F-65C10C3EE139}" type="pres">
      <dgm:prSet presAssocID="{FC077767-3C32-485F-8BB9-F009F4A2C145}" presName="wedge3" presStyleLbl="node1" presStyleIdx="2" presStyleCnt="5"/>
      <dgm:spPr/>
      <dgm:t>
        <a:bodyPr/>
        <a:lstStyle/>
        <a:p>
          <a:endParaRPr lang="en-US"/>
        </a:p>
      </dgm:t>
    </dgm:pt>
    <dgm:pt modelId="{DC23E4D8-A43A-4AF9-A0BC-401FCF635738}" type="pres">
      <dgm:prSet presAssocID="{FC077767-3C32-485F-8BB9-F009F4A2C145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48FA2-6163-428F-95EA-A2F9438E998E}" type="pres">
      <dgm:prSet presAssocID="{FC077767-3C32-485F-8BB9-F009F4A2C145}" presName="wedge4" presStyleLbl="node1" presStyleIdx="3" presStyleCnt="5"/>
      <dgm:spPr/>
      <dgm:t>
        <a:bodyPr/>
        <a:lstStyle/>
        <a:p>
          <a:endParaRPr lang="en-US"/>
        </a:p>
      </dgm:t>
    </dgm:pt>
    <dgm:pt modelId="{C42EA25E-E202-444A-904B-BEFDF8211967}" type="pres">
      <dgm:prSet presAssocID="{FC077767-3C32-485F-8BB9-F009F4A2C145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3DE27E-ACF1-4A9F-B023-313845E259A1}" type="pres">
      <dgm:prSet presAssocID="{FC077767-3C32-485F-8BB9-F009F4A2C145}" presName="wedge5" presStyleLbl="node1" presStyleIdx="4" presStyleCnt="5"/>
      <dgm:spPr/>
      <dgm:t>
        <a:bodyPr/>
        <a:lstStyle/>
        <a:p>
          <a:endParaRPr lang="en-US"/>
        </a:p>
      </dgm:t>
    </dgm:pt>
    <dgm:pt modelId="{8B1DE695-2A69-4DF7-B61B-68BDB17A3F71}" type="pres">
      <dgm:prSet presAssocID="{FC077767-3C32-485F-8BB9-F009F4A2C145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BBE5D7-A772-45E3-9F3B-10E9FA5072A7}" type="presOf" srcId="{9BF82BBC-351F-4A3B-BA56-1E3C87A905E9}" destId="{BBE48FA2-6163-428F-95EA-A2F9438E998E}" srcOrd="0" destOrd="0" presId="urn:microsoft.com/office/officeart/2005/8/layout/chart3"/>
    <dgm:cxn modelId="{BA537615-26C6-4034-9878-974C1A311A6B}" srcId="{FC077767-3C32-485F-8BB9-F009F4A2C145}" destId="{9BF82BBC-351F-4A3B-BA56-1E3C87A905E9}" srcOrd="3" destOrd="0" parTransId="{6007A59B-95E7-463D-834D-FFC1D2176A54}" sibTransId="{975C03C3-CDC6-4B68-9BE9-AB96A147D4C9}"/>
    <dgm:cxn modelId="{7C60D9BB-7823-4AE8-A4CC-79A456689D0D}" type="presOf" srcId="{18106615-6F92-479B-ABF9-D6A2853D129F}" destId="{DC23E4D8-A43A-4AF9-A0BC-401FCF635738}" srcOrd="1" destOrd="0" presId="urn:microsoft.com/office/officeart/2005/8/layout/chart3"/>
    <dgm:cxn modelId="{AD5CD548-A76C-44EC-B52F-9B264025C2F2}" type="presOf" srcId="{18106615-6F92-479B-ABF9-D6A2853D129F}" destId="{53FD7D0A-C87C-4280-945F-65C10C3EE139}" srcOrd="0" destOrd="0" presId="urn:microsoft.com/office/officeart/2005/8/layout/chart3"/>
    <dgm:cxn modelId="{1B410D4C-6E45-4C2D-A936-F1B3861C069E}" type="presOf" srcId="{DFC97ADB-428F-4E23-A78A-2B09F5FD6C99}" destId="{8B1DE695-2A69-4DF7-B61B-68BDB17A3F71}" srcOrd="1" destOrd="0" presId="urn:microsoft.com/office/officeart/2005/8/layout/chart3"/>
    <dgm:cxn modelId="{B3004371-E922-475D-8EBA-81C3AB1289B0}" type="presOf" srcId="{372203B5-73F9-48ED-8530-0A87599362D6}" destId="{0A2417C3-6DFF-44C9-BF55-5568DCC0298B}" srcOrd="1" destOrd="0" presId="urn:microsoft.com/office/officeart/2005/8/layout/chart3"/>
    <dgm:cxn modelId="{B34FF6C9-A0D1-4018-8267-8C796EF9101A}" srcId="{FC077767-3C32-485F-8BB9-F009F4A2C145}" destId="{372203B5-73F9-48ED-8530-0A87599362D6}" srcOrd="0" destOrd="0" parTransId="{3A1D3B51-04F9-4DA8-8288-BE9742EAA8FC}" sibTransId="{219F01F0-20E5-4ACE-B2DF-842D94520383}"/>
    <dgm:cxn modelId="{9896E710-6249-470B-8276-87BD5BCCC45F}" type="presOf" srcId="{372203B5-73F9-48ED-8530-0A87599362D6}" destId="{CA64E953-530E-4545-9019-FF441D8290B3}" srcOrd="0" destOrd="0" presId="urn:microsoft.com/office/officeart/2005/8/layout/chart3"/>
    <dgm:cxn modelId="{361AA346-A14A-448C-839A-C4E176A1E6AA}" type="presOf" srcId="{A681450B-BAAD-4632-989D-27CF5B5435A9}" destId="{CC8E0DF2-2505-45F3-A286-0F97D5F3416C}" srcOrd="1" destOrd="0" presId="urn:microsoft.com/office/officeart/2005/8/layout/chart3"/>
    <dgm:cxn modelId="{27D71649-6873-4ADD-8F45-AD4F5CD69B45}" type="presOf" srcId="{FC077767-3C32-485F-8BB9-F009F4A2C145}" destId="{C6A5E9A3-2648-4497-989C-0751DC76312F}" srcOrd="0" destOrd="0" presId="urn:microsoft.com/office/officeart/2005/8/layout/chart3"/>
    <dgm:cxn modelId="{09C3DEB9-02C4-4AF4-A035-40EA6EE52E29}" type="presOf" srcId="{DFC97ADB-428F-4E23-A78A-2B09F5FD6C99}" destId="{B53DE27E-ACF1-4A9F-B023-313845E259A1}" srcOrd="0" destOrd="0" presId="urn:microsoft.com/office/officeart/2005/8/layout/chart3"/>
    <dgm:cxn modelId="{8070F15C-E51D-4CA9-8868-08FD442C32BD}" srcId="{FC077767-3C32-485F-8BB9-F009F4A2C145}" destId="{DFC97ADB-428F-4E23-A78A-2B09F5FD6C99}" srcOrd="4" destOrd="0" parTransId="{8053E6A4-F056-4281-A255-B4A83379C300}" sibTransId="{7BB565A1-AAFF-4AA4-9288-7AE962D857A5}"/>
    <dgm:cxn modelId="{71F86207-3C99-4A6E-AE27-CD7DEAACF62A}" srcId="{FC077767-3C32-485F-8BB9-F009F4A2C145}" destId="{A681450B-BAAD-4632-989D-27CF5B5435A9}" srcOrd="1" destOrd="0" parTransId="{AE060CE2-76D4-4601-98DE-0B16628BC9CA}" sibTransId="{CCEDE3CF-C8E8-4F60-A1F8-414093395108}"/>
    <dgm:cxn modelId="{D5150953-BBC9-4B47-8DE5-8A0351579F12}" type="presOf" srcId="{A681450B-BAAD-4632-989D-27CF5B5435A9}" destId="{26437E69-2B07-4CBB-9AD1-5DFCAC20FA6C}" srcOrd="0" destOrd="0" presId="urn:microsoft.com/office/officeart/2005/8/layout/chart3"/>
    <dgm:cxn modelId="{40B08FDC-334F-409E-A836-97F3F5EA9895}" type="presOf" srcId="{9BF82BBC-351F-4A3B-BA56-1E3C87A905E9}" destId="{C42EA25E-E202-444A-904B-BEFDF8211967}" srcOrd="1" destOrd="0" presId="urn:microsoft.com/office/officeart/2005/8/layout/chart3"/>
    <dgm:cxn modelId="{DEEF9C0D-D881-454E-BA5E-AA1027B1B574}" srcId="{FC077767-3C32-485F-8BB9-F009F4A2C145}" destId="{18106615-6F92-479B-ABF9-D6A2853D129F}" srcOrd="2" destOrd="0" parTransId="{725FFF73-4FEC-4890-8B6F-C386305936A3}" sibTransId="{7AB06771-D505-4CDD-8ED4-B6CB52CFF0FA}"/>
    <dgm:cxn modelId="{5B7631F6-BB4B-401C-BC83-F1C86ABEA0A8}" type="presParOf" srcId="{C6A5E9A3-2648-4497-989C-0751DC76312F}" destId="{CA64E953-530E-4545-9019-FF441D8290B3}" srcOrd="0" destOrd="0" presId="urn:microsoft.com/office/officeart/2005/8/layout/chart3"/>
    <dgm:cxn modelId="{B44D4FFC-FD2E-4EC4-AB73-770F20F26478}" type="presParOf" srcId="{C6A5E9A3-2648-4497-989C-0751DC76312F}" destId="{0A2417C3-6DFF-44C9-BF55-5568DCC0298B}" srcOrd="1" destOrd="0" presId="urn:microsoft.com/office/officeart/2005/8/layout/chart3"/>
    <dgm:cxn modelId="{30F5F732-1D24-4EF5-9545-A7D72D95FCEE}" type="presParOf" srcId="{C6A5E9A3-2648-4497-989C-0751DC76312F}" destId="{26437E69-2B07-4CBB-9AD1-5DFCAC20FA6C}" srcOrd="2" destOrd="0" presId="urn:microsoft.com/office/officeart/2005/8/layout/chart3"/>
    <dgm:cxn modelId="{83396E8E-EEC0-4191-902B-351095AF6998}" type="presParOf" srcId="{C6A5E9A3-2648-4497-989C-0751DC76312F}" destId="{CC8E0DF2-2505-45F3-A286-0F97D5F3416C}" srcOrd="3" destOrd="0" presId="urn:microsoft.com/office/officeart/2005/8/layout/chart3"/>
    <dgm:cxn modelId="{EE2F268B-B4D8-4DAF-A574-B1204B6182F8}" type="presParOf" srcId="{C6A5E9A3-2648-4497-989C-0751DC76312F}" destId="{53FD7D0A-C87C-4280-945F-65C10C3EE139}" srcOrd="4" destOrd="0" presId="urn:microsoft.com/office/officeart/2005/8/layout/chart3"/>
    <dgm:cxn modelId="{C26249E8-C89C-47E4-83DF-251EDA876338}" type="presParOf" srcId="{C6A5E9A3-2648-4497-989C-0751DC76312F}" destId="{DC23E4D8-A43A-4AF9-A0BC-401FCF635738}" srcOrd="5" destOrd="0" presId="urn:microsoft.com/office/officeart/2005/8/layout/chart3"/>
    <dgm:cxn modelId="{7EF6E71A-3A03-4184-B1AE-B71FD700457D}" type="presParOf" srcId="{C6A5E9A3-2648-4497-989C-0751DC76312F}" destId="{BBE48FA2-6163-428F-95EA-A2F9438E998E}" srcOrd="6" destOrd="0" presId="urn:microsoft.com/office/officeart/2005/8/layout/chart3"/>
    <dgm:cxn modelId="{2BDAF0BB-C4C4-464B-9036-E397503142E0}" type="presParOf" srcId="{C6A5E9A3-2648-4497-989C-0751DC76312F}" destId="{C42EA25E-E202-444A-904B-BEFDF8211967}" srcOrd="7" destOrd="0" presId="urn:microsoft.com/office/officeart/2005/8/layout/chart3"/>
    <dgm:cxn modelId="{BD5D602F-0844-43FA-B111-9389EC92AB49}" type="presParOf" srcId="{C6A5E9A3-2648-4497-989C-0751DC76312F}" destId="{B53DE27E-ACF1-4A9F-B023-313845E259A1}" srcOrd="8" destOrd="0" presId="urn:microsoft.com/office/officeart/2005/8/layout/chart3"/>
    <dgm:cxn modelId="{C0E81834-5072-4FCC-B49E-B4CF66D93F75}" type="presParOf" srcId="{C6A5E9A3-2648-4497-989C-0751DC76312F}" destId="{8B1DE695-2A69-4DF7-B61B-68BDB17A3F7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C2C0F-12DB-4297-9FB7-A9C163C928D6}" type="doc">
      <dgm:prSet loTypeId="urn:microsoft.com/office/officeart/2005/8/layout/arrow1" loCatId="relationship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1F32DC0-B0CF-4561-B9BD-9F442322CD2A}">
      <dgm:prSet phldrT="[Text]"/>
      <dgm:spPr/>
      <dgm:t>
        <a:bodyPr/>
        <a:lstStyle/>
        <a:p>
          <a:r>
            <a:rPr lang="en-US" b="1" dirty="0" smtClean="0"/>
            <a:t>SYSTEM</a:t>
          </a:r>
        </a:p>
        <a:p>
          <a:r>
            <a:rPr lang="en-US" b="1" dirty="0" smtClean="0"/>
            <a:t>SOFTWARE</a:t>
          </a:r>
          <a:endParaRPr lang="en-US" b="1" dirty="0"/>
        </a:p>
      </dgm:t>
    </dgm:pt>
    <dgm:pt modelId="{46902A78-BA8F-4321-ABEA-E122A8E5F8B9}" type="parTrans" cxnId="{F1B9A4C9-1AD7-4E53-A738-314E514EA27D}">
      <dgm:prSet/>
      <dgm:spPr/>
      <dgm:t>
        <a:bodyPr/>
        <a:lstStyle/>
        <a:p>
          <a:endParaRPr lang="en-US"/>
        </a:p>
      </dgm:t>
    </dgm:pt>
    <dgm:pt modelId="{0175B092-D23F-45F7-AE4E-3460469E6CDC}" type="sibTrans" cxnId="{F1B9A4C9-1AD7-4E53-A738-314E514EA27D}">
      <dgm:prSet/>
      <dgm:spPr/>
      <dgm:t>
        <a:bodyPr/>
        <a:lstStyle/>
        <a:p>
          <a:endParaRPr lang="en-US"/>
        </a:p>
      </dgm:t>
    </dgm:pt>
    <dgm:pt modelId="{A57C6849-147C-483F-9ECA-5016A528EC39}">
      <dgm:prSet phldrT="[Text]"/>
      <dgm:spPr/>
      <dgm:t>
        <a:bodyPr/>
        <a:lstStyle/>
        <a:p>
          <a:r>
            <a:rPr lang="en-US" b="1" dirty="0" smtClean="0"/>
            <a:t>APPLICATION</a:t>
          </a:r>
        </a:p>
        <a:p>
          <a:r>
            <a:rPr lang="en-US" b="1" dirty="0" smtClean="0"/>
            <a:t>SOFTWARE</a:t>
          </a:r>
          <a:endParaRPr lang="en-US" b="1" dirty="0"/>
        </a:p>
      </dgm:t>
    </dgm:pt>
    <dgm:pt modelId="{30765345-A4F7-4C47-90A5-AD56D5654A3D}" type="parTrans" cxnId="{68100CD9-8F8D-4C8B-92F5-6586D798A197}">
      <dgm:prSet/>
      <dgm:spPr/>
      <dgm:t>
        <a:bodyPr/>
        <a:lstStyle/>
        <a:p>
          <a:endParaRPr lang="en-US"/>
        </a:p>
      </dgm:t>
    </dgm:pt>
    <dgm:pt modelId="{84967C7C-FCC0-4A4F-83C7-EECCDCF0A8D1}" type="sibTrans" cxnId="{68100CD9-8F8D-4C8B-92F5-6586D798A197}">
      <dgm:prSet/>
      <dgm:spPr/>
      <dgm:t>
        <a:bodyPr/>
        <a:lstStyle/>
        <a:p>
          <a:endParaRPr lang="en-US"/>
        </a:p>
      </dgm:t>
    </dgm:pt>
    <dgm:pt modelId="{9107E330-923C-46CD-B7AF-41974C7DE43C}" type="pres">
      <dgm:prSet presAssocID="{89FC2C0F-12DB-4297-9FB7-A9C163C928D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DE0512-7D29-483C-AFB7-D78D3B561CDB}" type="pres">
      <dgm:prSet presAssocID="{B1F32DC0-B0CF-4561-B9BD-9F442322CD2A}" presName="arrow" presStyleLbl="node1" presStyleIdx="0" presStyleCnt="2" custScaleY="1061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D52EE1-EB6B-48F8-8501-08B40E746A9D}" type="pres">
      <dgm:prSet presAssocID="{A57C6849-147C-483F-9ECA-5016A528EC39}" presName="arrow" presStyleLbl="node1" presStyleIdx="1" presStyleCnt="2" custScaleY="1084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500448-6A7D-4D96-AF6E-6D4F8587A3A0}" type="presOf" srcId="{A57C6849-147C-483F-9ECA-5016A528EC39}" destId="{72D52EE1-EB6B-48F8-8501-08B40E746A9D}" srcOrd="0" destOrd="0" presId="urn:microsoft.com/office/officeart/2005/8/layout/arrow1"/>
    <dgm:cxn modelId="{7E8DE8B8-FA58-4BFD-8816-43C9F81F42D0}" type="presOf" srcId="{89FC2C0F-12DB-4297-9FB7-A9C163C928D6}" destId="{9107E330-923C-46CD-B7AF-41974C7DE43C}" srcOrd="0" destOrd="0" presId="urn:microsoft.com/office/officeart/2005/8/layout/arrow1"/>
    <dgm:cxn modelId="{68100CD9-8F8D-4C8B-92F5-6586D798A197}" srcId="{89FC2C0F-12DB-4297-9FB7-A9C163C928D6}" destId="{A57C6849-147C-483F-9ECA-5016A528EC39}" srcOrd="1" destOrd="0" parTransId="{30765345-A4F7-4C47-90A5-AD56D5654A3D}" sibTransId="{84967C7C-FCC0-4A4F-83C7-EECCDCF0A8D1}"/>
    <dgm:cxn modelId="{F1B9A4C9-1AD7-4E53-A738-314E514EA27D}" srcId="{89FC2C0F-12DB-4297-9FB7-A9C163C928D6}" destId="{B1F32DC0-B0CF-4561-B9BD-9F442322CD2A}" srcOrd="0" destOrd="0" parTransId="{46902A78-BA8F-4321-ABEA-E122A8E5F8B9}" sibTransId="{0175B092-D23F-45F7-AE4E-3460469E6CDC}"/>
    <dgm:cxn modelId="{4390A695-687D-4C74-996F-19EF0B135EF7}" type="presOf" srcId="{B1F32DC0-B0CF-4561-B9BD-9F442322CD2A}" destId="{08DE0512-7D29-483C-AFB7-D78D3B561CDB}" srcOrd="0" destOrd="0" presId="urn:microsoft.com/office/officeart/2005/8/layout/arrow1"/>
    <dgm:cxn modelId="{E70B5187-7714-4D83-8937-31C480A5450E}" type="presParOf" srcId="{9107E330-923C-46CD-B7AF-41974C7DE43C}" destId="{08DE0512-7D29-483C-AFB7-D78D3B561CDB}" srcOrd="0" destOrd="0" presId="urn:microsoft.com/office/officeart/2005/8/layout/arrow1"/>
    <dgm:cxn modelId="{AD5DBB72-4E1F-4007-9865-38A06CB8F481}" type="presParOf" srcId="{9107E330-923C-46CD-B7AF-41974C7DE43C}" destId="{72D52EE1-EB6B-48F8-8501-08B40E746A9D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339793-D28A-418E-8F35-6307FF7EE515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D4E93F7-ABBB-4040-A3C5-E1247B31EB1E}">
      <dgm:prSet phldrT="[Text]"/>
      <dgm:spPr/>
      <dgm:t>
        <a:bodyPr/>
        <a:lstStyle/>
        <a:p>
          <a:r>
            <a:rPr lang="en-US" dirty="0" smtClean="0"/>
            <a:t>Word Processing </a:t>
          </a:r>
          <a:r>
            <a:rPr lang="en-US" b="0" i="0" dirty="0" smtClean="0"/>
            <a:t>Software</a:t>
          </a:r>
          <a:endParaRPr lang="en-US" dirty="0"/>
        </a:p>
      </dgm:t>
    </dgm:pt>
    <dgm:pt modelId="{3F51B31E-8089-4C87-9A83-2D7C8F73219B}" type="parTrans" cxnId="{3725DDF1-2BDD-4565-9696-1C9EF57B557B}">
      <dgm:prSet/>
      <dgm:spPr/>
      <dgm:t>
        <a:bodyPr/>
        <a:lstStyle/>
        <a:p>
          <a:endParaRPr lang="en-US"/>
        </a:p>
      </dgm:t>
    </dgm:pt>
    <dgm:pt modelId="{74C7FC68-E259-46A8-9FCD-2A2C730CB63F}" type="sibTrans" cxnId="{3725DDF1-2BDD-4565-9696-1C9EF57B557B}">
      <dgm:prSet/>
      <dgm:spPr/>
      <dgm:t>
        <a:bodyPr/>
        <a:lstStyle/>
        <a:p>
          <a:endParaRPr lang="en-US"/>
        </a:p>
      </dgm:t>
    </dgm:pt>
    <dgm:pt modelId="{C02EBF2E-B04B-47CF-A2E9-CB7652AC78F1}">
      <dgm:prSet phldrT="[Text]"/>
      <dgm:spPr/>
      <dgm:t>
        <a:bodyPr/>
        <a:lstStyle/>
        <a:p>
          <a:r>
            <a:rPr lang="en-US" dirty="0" smtClean="0"/>
            <a:t>Database </a:t>
          </a:r>
          <a:r>
            <a:rPr lang="en-US" b="0" i="0" dirty="0" smtClean="0"/>
            <a:t>Software</a:t>
          </a:r>
          <a:endParaRPr lang="en-US" dirty="0"/>
        </a:p>
      </dgm:t>
    </dgm:pt>
    <dgm:pt modelId="{5999CB8D-BAFA-45F8-82FD-B1C37A1B8DDE}" type="parTrans" cxnId="{5BECD141-E505-44F0-8380-903414E8C658}">
      <dgm:prSet/>
      <dgm:spPr/>
      <dgm:t>
        <a:bodyPr/>
        <a:lstStyle/>
        <a:p>
          <a:endParaRPr lang="en-US"/>
        </a:p>
      </dgm:t>
    </dgm:pt>
    <dgm:pt modelId="{88AC1D91-0C20-4B25-A357-ADEB68913501}" type="sibTrans" cxnId="{5BECD141-E505-44F0-8380-903414E8C658}">
      <dgm:prSet/>
      <dgm:spPr/>
      <dgm:t>
        <a:bodyPr/>
        <a:lstStyle/>
        <a:p>
          <a:endParaRPr lang="en-US"/>
        </a:p>
      </dgm:t>
    </dgm:pt>
    <dgm:pt modelId="{245E1E31-DBBC-4E35-9ECD-3E2E2B6F85D6}">
      <dgm:prSet phldrT="[Text]"/>
      <dgm:spPr/>
      <dgm:t>
        <a:bodyPr/>
        <a:lstStyle/>
        <a:p>
          <a:r>
            <a:rPr lang="en-US" dirty="0" smtClean="0"/>
            <a:t>Spreadsheet </a:t>
          </a:r>
          <a:r>
            <a:rPr lang="en-US" b="0" i="0" dirty="0" smtClean="0"/>
            <a:t>Software</a:t>
          </a:r>
          <a:endParaRPr lang="en-US" dirty="0"/>
        </a:p>
      </dgm:t>
    </dgm:pt>
    <dgm:pt modelId="{C9D240B7-15C1-415D-A6D0-18B0898CE480}" type="parTrans" cxnId="{2EA1AF7D-FF0A-4AD4-A0DA-AB5E34C1905E}">
      <dgm:prSet/>
      <dgm:spPr/>
      <dgm:t>
        <a:bodyPr/>
        <a:lstStyle/>
        <a:p>
          <a:endParaRPr lang="en-US"/>
        </a:p>
      </dgm:t>
    </dgm:pt>
    <dgm:pt modelId="{849F7B80-6D87-4DA9-9D92-EC5733AB13A6}" type="sibTrans" cxnId="{2EA1AF7D-FF0A-4AD4-A0DA-AB5E34C1905E}">
      <dgm:prSet/>
      <dgm:spPr/>
      <dgm:t>
        <a:bodyPr/>
        <a:lstStyle/>
        <a:p>
          <a:endParaRPr lang="en-US"/>
        </a:p>
      </dgm:t>
    </dgm:pt>
    <dgm:pt modelId="{23AD8A93-DE58-491E-B62D-FD760F4F8E1F}">
      <dgm:prSet phldrT="[Text]"/>
      <dgm:spPr/>
      <dgm:t>
        <a:bodyPr/>
        <a:lstStyle/>
        <a:p>
          <a:r>
            <a:rPr lang="en-US" b="0" i="0" dirty="0" smtClean="0"/>
            <a:t>Multimedia Software</a:t>
          </a:r>
          <a:endParaRPr lang="en-US" dirty="0"/>
        </a:p>
      </dgm:t>
    </dgm:pt>
    <dgm:pt modelId="{D8B96B60-A934-44C4-9822-1B7924A2BD1C}" type="parTrans" cxnId="{7092B9A7-F369-4031-8EAE-766CD4D5CDAF}">
      <dgm:prSet/>
      <dgm:spPr/>
      <dgm:t>
        <a:bodyPr/>
        <a:lstStyle/>
        <a:p>
          <a:endParaRPr lang="en-US"/>
        </a:p>
      </dgm:t>
    </dgm:pt>
    <dgm:pt modelId="{76E63401-2885-4E70-B908-F6A303F3B9C8}" type="sibTrans" cxnId="{7092B9A7-F369-4031-8EAE-766CD4D5CDAF}">
      <dgm:prSet/>
      <dgm:spPr/>
      <dgm:t>
        <a:bodyPr/>
        <a:lstStyle/>
        <a:p>
          <a:endParaRPr lang="en-US"/>
        </a:p>
      </dgm:t>
    </dgm:pt>
    <dgm:pt modelId="{0B7BA889-45BC-4525-9B06-C260017DF793}">
      <dgm:prSet phldrT="[Text]"/>
      <dgm:spPr/>
      <dgm:t>
        <a:bodyPr/>
        <a:lstStyle/>
        <a:p>
          <a:r>
            <a:rPr lang="en-US" b="0" i="0" dirty="0" smtClean="0"/>
            <a:t>Presentation Software</a:t>
          </a:r>
          <a:endParaRPr lang="en-US" dirty="0"/>
        </a:p>
      </dgm:t>
    </dgm:pt>
    <dgm:pt modelId="{D52E7B6E-D15F-4C8B-927C-1061CCE4E491}" type="parTrans" cxnId="{880F3368-F451-473D-B3E4-E10EBE64B9FB}">
      <dgm:prSet/>
      <dgm:spPr/>
      <dgm:t>
        <a:bodyPr/>
        <a:lstStyle/>
        <a:p>
          <a:endParaRPr lang="en-US"/>
        </a:p>
      </dgm:t>
    </dgm:pt>
    <dgm:pt modelId="{4D46E5CE-27CF-408E-A3ED-CB5AF6A8BECE}" type="sibTrans" cxnId="{880F3368-F451-473D-B3E4-E10EBE64B9FB}">
      <dgm:prSet/>
      <dgm:spPr/>
      <dgm:t>
        <a:bodyPr/>
        <a:lstStyle/>
        <a:p>
          <a:endParaRPr lang="en-US"/>
        </a:p>
      </dgm:t>
    </dgm:pt>
    <dgm:pt modelId="{6D00E07B-2D40-4F56-BD20-B69BC49DB5BF}">
      <dgm:prSet phldrT="[Text]"/>
      <dgm:spPr/>
      <dgm:t>
        <a:bodyPr/>
        <a:lstStyle/>
        <a:p>
          <a:r>
            <a:rPr lang="en-US" b="0" i="0" dirty="0" smtClean="0"/>
            <a:t>Enterprise Software</a:t>
          </a:r>
          <a:endParaRPr lang="en-US" dirty="0"/>
        </a:p>
      </dgm:t>
    </dgm:pt>
    <dgm:pt modelId="{8A52317C-C8F0-46F0-8CEE-011EF23BCC4B}" type="parTrans" cxnId="{61384927-4291-4E91-A305-367F729F8D16}">
      <dgm:prSet/>
      <dgm:spPr/>
      <dgm:t>
        <a:bodyPr/>
        <a:lstStyle/>
        <a:p>
          <a:endParaRPr lang="en-US"/>
        </a:p>
      </dgm:t>
    </dgm:pt>
    <dgm:pt modelId="{67A621B5-917B-4B2C-8CDD-40EE1E07EE6E}" type="sibTrans" cxnId="{61384927-4291-4E91-A305-367F729F8D16}">
      <dgm:prSet/>
      <dgm:spPr/>
      <dgm:t>
        <a:bodyPr/>
        <a:lstStyle/>
        <a:p>
          <a:endParaRPr lang="en-US"/>
        </a:p>
      </dgm:t>
    </dgm:pt>
    <dgm:pt modelId="{5D1BBF98-A9A5-48FC-9BA8-CC4DC4305347}">
      <dgm:prSet phldrT="[Text]"/>
      <dgm:spPr/>
      <dgm:t>
        <a:bodyPr/>
        <a:lstStyle/>
        <a:p>
          <a:r>
            <a:rPr lang="en-US" b="0" i="0" dirty="0" smtClean="0"/>
            <a:t>Information Worker Software</a:t>
          </a:r>
          <a:endParaRPr lang="en-US" dirty="0"/>
        </a:p>
      </dgm:t>
    </dgm:pt>
    <dgm:pt modelId="{3A7307A5-91F0-4128-84DC-7607435B086F}" type="parTrans" cxnId="{88B4DF4C-2127-459F-A5E4-39C966E2DB41}">
      <dgm:prSet/>
      <dgm:spPr/>
      <dgm:t>
        <a:bodyPr/>
        <a:lstStyle/>
        <a:p>
          <a:endParaRPr lang="en-US"/>
        </a:p>
      </dgm:t>
    </dgm:pt>
    <dgm:pt modelId="{C1384C83-E2FC-4825-ADFC-192F686166F7}" type="sibTrans" cxnId="{88B4DF4C-2127-459F-A5E4-39C966E2DB41}">
      <dgm:prSet/>
      <dgm:spPr/>
      <dgm:t>
        <a:bodyPr/>
        <a:lstStyle/>
        <a:p>
          <a:endParaRPr lang="en-US"/>
        </a:p>
      </dgm:t>
    </dgm:pt>
    <dgm:pt modelId="{185978A4-BE0C-40BE-BE41-0B4B58AAE7D1}">
      <dgm:prSet phldrT="[Text]"/>
      <dgm:spPr/>
      <dgm:t>
        <a:bodyPr/>
        <a:lstStyle/>
        <a:p>
          <a:r>
            <a:rPr lang="en-US" b="0" i="0" dirty="0" smtClean="0"/>
            <a:t>Educational Software</a:t>
          </a:r>
          <a:endParaRPr lang="en-US" dirty="0"/>
        </a:p>
      </dgm:t>
    </dgm:pt>
    <dgm:pt modelId="{3A58D94F-20AD-4EE9-8567-FC6D10D910BC}" type="parTrans" cxnId="{3BE3945B-1834-4497-AFB1-9B4B920019F3}">
      <dgm:prSet/>
      <dgm:spPr/>
      <dgm:t>
        <a:bodyPr/>
        <a:lstStyle/>
        <a:p>
          <a:endParaRPr lang="en-US"/>
        </a:p>
      </dgm:t>
    </dgm:pt>
    <dgm:pt modelId="{DABCDA28-9D3F-42F0-9A75-F1F8FDD5E2A0}" type="sibTrans" cxnId="{3BE3945B-1834-4497-AFB1-9B4B920019F3}">
      <dgm:prSet/>
      <dgm:spPr/>
      <dgm:t>
        <a:bodyPr/>
        <a:lstStyle/>
        <a:p>
          <a:endParaRPr lang="en-US"/>
        </a:p>
      </dgm:t>
    </dgm:pt>
    <dgm:pt modelId="{F85A6045-81FF-4AD3-9A6E-8900B60EAA7D}">
      <dgm:prSet phldrT="[Text]"/>
      <dgm:spPr/>
      <dgm:t>
        <a:bodyPr/>
        <a:lstStyle/>
        <a:p>
          <a:r>
            <a:rPr lang="en-US" b="0" i="0" dirty="0" smtClean="0"/>
            <a:t>Simulation Software</a:t>
          </a:r>
          <a:endParaRPr lang="en-US" dirty="0"/>
        </a:p>
      </dgm:t>
    </dgm:pt>
    <dgm:pt modelId="{8FE71E52-AF5F-43D7-8F21-1603C597A4A6}" type="parTrans" cxnId="{74549E86-EF59-4575-8448-94A491300DFC}">
      <dgm:prSet/>
      <dgm:spPr/>
      <dgm:t>
        <a:bodyPr/>
        <a:lstStyle/>
        <a:p>
          <a:endParaRPr lang="en-US"/>
        </a:p>
      </dgm:t>
    </dgm:pt>
    <dgm:pt modelId="{68C7ED58-9438-48EB-9D82-773AB09D7EF1}" type="sibTrans" cxnId="{74549E86-EF59-4575-8448-94A491300DFC}">
      <dgm:prSet/>
      <dgm:spPr/>
      <dgm:t>
        <a:bodyPr/>
        <a:lstStyle/>
        <a:p>
          <a:endParaRPr lang="en-US"/>
        </a:p>
      </dgm:t>
    </dgm:pt>
    <dgm:pt modelId="{09853EEF-4467-4414-A3B7-2800BF2B7980}">
      <dgm:prSet phldrT="[Text]"/>
      <dgm:spPr/>
      <dgm:t>
        <a:bodyPr/>
        <a:lstStyle/>
        <a:p>
          <a:r>
            <a:rPr lang="en-US" b="0" i="0" dirty="0" smtClean="0"/>
            <a:t>Content Access Software</a:t>
          </a:r>
          <a:endParaRPr lang="en-US" dirty="0"/>
        </a:p>
      </dgm:t>
    </dgm:pt>
    <dgm:pt modelId="{10E821B9-85E7-438A-89FD-81709250E14D}" type="parTrans" cxnId="{EEE1446E-96DC-4D9F-8542-C8E119A8898A}">
      <dgm:prSet/>
      <dgm:spPr/>
      <dgm:t>
        <a:bodyPr/>
        <a:lstStyle/>
        <a:p>
          <a:endParaRPr lang="en-US"/>
        </a:p>
      </dgm:t>
    </dgm:pt>
    <dgm:pt modelId="{C149299D-DA17-4841-A65A-B889900510A4}" type="sibTrans" cxnId="{EEE1446E-96DC-4D9F-8542-C8E119A8898A}">
      <dgm:prSet/>
      <dgm:spPr/>
      <dgm:t>
        <a:bodyPr/>
        <a:lstStyle/>
        <a:p>
          <a:endParaRPr lang="en-US"/>
        </a:p>
      </dgm:t>
    </dgm:pt>
    <dgm:pt modelId="{F691DBB5-24DD-4F56-9377-4D23F45C8D8F}">
      <dgm:prSet phldrT="[Text]"/>
      <dgm:spPr/>
      <dgm:t>
        <a:bodyPr/>
        <a:lstStyle/>
        <a:p>
          <a:r>
            <a:rPr lang="en-US" b="0" i="0" dirty="0" smtClean="0"/>
            <a:t>Application Suites</a:t>
          </a:r>
          <a:endParaRPr lang="en-US" dirty="0"/>
        </a:p>
      </dgm:t>
    </dgm:pt>
    <dgm:pt modelId="{DEC6301F-28AB-407D-97F3-4BE4A68838DC}" type="parTrans" cxnId="{90955769-E78B-423F-9C7B-F3F3ED427BA5}">
      <dgm:prSet/>
      <dgm:spPr/>
      <dgm:t>
        <a:bodyPr/>
        <a:lstStyle/>
        <a:p>
          <a:endParaRPr lang="en-US"/>
        </a:p>
      </dgm:t>
    </dgm:pt>
    <dgm:pt modelId="{ED8D8E28-B13C-4958-B752-6C04DD094C83}" type="sibTrans" cxnId="{90955769-E78B-423F-9C7B-F3F3ED427BA5}">
      <dgm:prSet/>
      <dgm:spPr/>
      <dgm:t>
        <a:bodyPr/>
        <a:lstStyle/>
        <a:p>
          <a:endParaRPr lang="en-US"/>
        </a:p>
      </dgm:t>
    </dgm:pt>
    <dgm:pt modelId="{64CF41BD-426C-460C-88AB-B661E10FFAB4}">
      <dgm:prSet phldrT="[Text]"/>
      <dgm:spPr/>
      <dgm:t>
        <a:bodyPr/>
        <a:lstStyle/>
        <a:p>
          <a:r>
            <a:rPr lang="en-US" dirty="0" smtClean="0"/>
            <a:t>Engineering &amp; Product Development</a:t>
          </a:r>
          <a:br>
            <a:rPr lang="en-US" dirty="0" smtClean="0"/>
          </a:br>
          <a:endParaRPr lang="en-US" dirty="0"/>
        </a:p>
      </dgm:t>
    </dgm:pt>
    <dgm:pt modelId="{8142D1F3-325B-4049-A6B3-7F0D920E31CE}" type="parTrans" cxnId="{6D4267D7-809A-4A07-B088-40A4A40E6625}">
      <dgm:prSet/>
      <dgm:spPr/>
      <dgm:t>
        <a:bodyPr/>
        <a:lstStyle/>
        <a:p>
          <a:endParaRPr lang="en-US"/>
        </a:p>
      </dgm:t>
    </dgm:pt>
    <dgm:pt modelId="{F18AB108-AE1B-40EE-B4C7-6B22B7A567E8}" type="sibTrans" cxnId="{6D4267D7-809A-4A07-B088-40A4A40E6625}">
      <dgm:prSet/>
      <dgm:spPr/>
      <dgm:t>
        <a:bodyPr/>
        <a:lstStyle/>
        <a:p>
          <a:endParaRPr lang="en-US"/>
        </a:p>
      </dgm:t>
    </dgm:pt>
    <dgm:pt modelId="{868759E1-E5FB-4825-8879-1BD09DA37974}" type="pres">
      <dgm:prSet presAssocID="{A4339793-D28A-418E-8F35-6307FF7EE51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54B967-20BE-4CFA-A923-8EB80E878F13}" type="pres">
      <dgm:prSet presAssocID="{5D4E93F7-ABBB-4040-A3C5-E1247B31EB1E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B79B7-6679-4A93-BD3B-7F4281262002}" type="pres">
      <dgm:prSet presAssocID="{74C7FC68-E259-46A8-9FCD-2A2C730CB63F}" presName="sibTrans" presStyleCnt="0"/>
      <dgm:spPr/>
    </dgm:pt>
    <dgm:pt modelId="{A236388B-A926-458D-88A1-473775B0D2A5}" type="pres">
      <dgm:prSet presAssocID="{C02EBF2E-B04B-47CF-A2E9-CB7652AC78F1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0192C-3F94-4AB8-B7FE-BE7774DE6EC1}" type="pres">
      <dgm:prSet presAssocID="{88AC1D91-0C20-4B25-A357-ADEB68913501}" presName="sibTrans" presStyleCnt="0"/>
      <dgm:spPr/>
    </dgm:pt>
    <dgm:pt modelId="{937A8A2C-0AE3-41D6-9774-802CB9C4C15C}" type="pres">
      <dgm:prSet presAssocID="{245E1E31-DBBC-4E35-9ECD-3E2E2B6F85D6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DB8D5A-B9DB-4E24-8D79-F002E7497D3C}" type="pres">
      <dgm:prSet presAssocID="{849F7B80-6D87-4DA9-9D92-EC5733AB13A6}" presName="sibTrans" presStyleCnt="0"/>
      <dgm:spPr/>
    </dgm:pt>
    <dgm:pt modelId="{5CC7499A-6D6C-4FE1-B03A-0341EA17AB78}" type="pres">
      <dgm:prSet presAssocID="{23AD8A93-DE58-491E-B62D-FD760F4F8E1F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50F20-B3BB-4EFE-AAE2-B8E083FD5340}" type="pres">
      <dgm:prSet presAssocID="{76E63401-2885-4E70-B908-F6A303F3B9C8}" presName="sibTrans" presStyleCnt="0"/>
      <dgm:spPr/>
    </dgm:pt>
    <dgm:pt modelId="{549052A9-0DCE-4B71-A8AE-00071F6FEEC9}" type="pres">
      <dgm:prSet presAssocID="{0B7BA889-45BC-4525-9B06-C260017DF793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475B8C-3350-4C82-9BFE-C13D6DE227E8}" type="pres">
      <dgm:prSet presAssocID="{4D46E5CE-27CF-408E-A3ED-CB5AF6A8BECE}" presName="sibTrans" presStyleCnt="0"/>
      <dgm:spPr/>
    </dgm:pt>
    <dgm:pt modelId="{3594025D-A0FC-492D-B78C-F4C1B932D0B9}" type="pres">
      <dgm:prSet presAssocID="{6D00E07B-2D40-4F56-BD20-B69BC49DB5BF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3EEC61-8769-4D25-84AE-17C82456126D}" type="pres">
      <dgm:prSet presAssocID="{67A621B5-917B-4B2C-8CDD-40EE1E07EE6E}" presName="sibTrans" presStyleCnt="0"/>
      <dgm:spPr/>
    </dgm:pt>
    <dgm:pt modelId="{67C0147D-DEB2-458C-8985-42B00D5D6566}" type="pres">
      <dgm:prSet presAssocID="{5D1BBF98-A9A5-48FC-9BA8-CC4DC4305347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9214C-248F-4A08-B9B6-B55F175C3644}" type="pres">
      <dgm:prSet presAssocID="{C1384C83-E2FC-4825-ADFC-192F686166F7}" presName="sibTrans" presStyleCnt="0"/>
      <dgm:spPr/>
    </dgm:pt>
    <dgm:pt modelId="{8F44975C-67A6-458B-8750-44FE07048A2C}" type="pres">
      <dgm:prSet presAssocID="{185978A4-BE0C-40BE-BE41-0B4B58AAE7D1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55CBD8-6690-4F7F-B799-CFE7EF9AD844}" type="pres">
      <dgm:prSet presAssocID="{DABCDA28-9D3F-42F0-9A75-F1F8FDD5E2A0}" presName="sibTrans" presStyleCnt="0"/>
      <dgm:spPr/>
    </dgm:pt>
    <dgm:pt modelId="{A4831126-9950-4C51-BCB5-ECE9EF803EB1}" type="pres">
      <dgm:prSet presAssocID="{F85A6045-81FF-4AD3-9A6E-8900B60EAA7D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7D589-BF73-441E-A3D7-7321D9360AB7}" type="pres">
      <dgm:prSet presAssocID="{68C7ED58-9438-48EB-9D82-773AB09D7EF1}" presName="sibTrans" presStyleCnt="0"/>
      <dgm:spPr/>
    </dgm:pt>
    <dgm:pt modelId="{2E052BB5-BB74-4598-A4A1-76E1FB3BC9AD}" type="pres">
      <dgm:prSet presAssocID="{09853EEF-4467-4414-A3B7-2800BF2B7980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CE5D44-218C-4FE2-9099-BED4376AA5CC}" type="pres">
      <dgm:prSet presAssocID="{C149299D-DA17-4841-A65A-B889900510A4}" presName="sibTrans" presStyleCnt="0"/>
      <dgm:spPr/>
    </dgm:pt>
    <dgm:pt modelId="{BADB6691-9509-49ED-A89B-20E53C69DAFB}" type="pres">
      <dgm:prSet presAssocID="{F691DBB5-24DD-4F56-9377-4D23F45C8D8F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F588F9-3894-45F8-9787-57275CBC4F89}" type="pres">
      <dgm:prSet presAssocID="{ED8D8E28-B13C-4958-B752-6C04DD094C83}" presName="sibTrans" presStyleCnt="0"/>
      <dgm:spPr/>
    </dgm:pt>
    <dgm:pt modelId="{F523C9BC-E52E-4ADD-87BD-10E4B59F1E28}" type="pres">
      <dgm:prSet presAssocID="{64CF41BD-426C-460C-88AB-B661E10FFAB4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B8E01C-972D-4AB6-A9F9-EBE9900C1A7F}" type="presOf" srcId="{245E1E31-DBBC-4E35-9ECD-3E2E2B6F85D6}" destId="{937A8A2C-0AE3-41D6-9774-802CB9C4C15C}" srcOrd="0" destOrd="0" presId="urn:microsoft.com/office/officeart/2005/8/layout/default"/>
    <dgm:cxn modelId="{F7CEF6B6-5FB2-462E-BC78-D9FC77D14E97}" type="presOf" srcId="{A4339793-D28A-418E-8F35-6307FF7EE515}" destId="{868759E1-E5FB-4825-8879-1BD09DA37974}" srcOrd="0" destOrd="0" presId="urn:microsoft.com/office/officeart/2005/8/layout/default"/>
    <dgm:cxn modelId="{7092B9A7-F369-4031-8EAE-766CD4D5CDAF}" srcId="{A4339793-D28A-418E-8F35-6307FF7EE515}" destId="{23AD8A93-DE58-491E-B62D-FD760F4F8E1F}" srcOrd="3" destOrd="0" parTransId="{D8B96B60-A934-44C4-9822-1B7924A2BD1C}" sibTransId="{76E63401-2885-4E70-B908-F6A303F3B9C8}"/>
    <dgm:cxn modelId="{7FB7C05D-3E6A-4315-9FCE-0FA43DF4C5D5}" type="presOf" srcId="{09853EEF-4467-4414-A3B7-2800BF2B7980}" destId="{2E052BB5-BB74-4598-A4A1-76E1FB3BC9AD}" srcOrd="0" destOrd="0" presId="urn:microsoft.com/office/officeart/2005/8/layout/default"/>
    <dgm:cxn modelId="{880F3368-F451-473D-B3E4-E10EBE64B9FB}" srcId="{A4339793-D28A-418E-8F35-6307FF7EE515}" destId="{0B7BA889-45BC-4525-9B06-C260017DF793}" srcOrd="4" destOrd="0" parTransId="{D52E7B6E-D15F-4C8B-927C-1061CCE4E491}" sibTransId="{4D46E5CE-27CF-408E-A3ED-CB5AF6A8BECE}"/>
    <dgm:cxn modelId="{7CFB2960-0B8C-4F11-8671-BE91C40BE2EF}" type="presOf" srcId="{185978A4-BE0C-40BE-BE41-0B4B58AAE7D1}" destId="{8F44975C-67A6-458B-8750-44FE07048A2C}" srcOrd="0" destOrd="0" presId="urn:microsoft.com/office/officeart/2005/8/layout/default"/>
    <dgm:cxn modelId="{90955769-E78B-423F-9C7B-F3F3ED427BA5}" srcId="{A4339793-D28A-418E-8F35-6307FF7EE515}" destId="{F691DBB5-24DD-4F56-9377-4D23F45C8D8F}" srcOrd="10" destOrd="0" parTransId="{DEC6301F-28AB-407D-97F3-4BE4A68838DC}" sibTransId="{ED8D8E28-B13C-4958-B752-6C04DD094C83}"/>
    <dgm:cxn modelId="{2EA1AF7D-FF0A-4AD4-A0DA-AB5E34C1905E}" srcId="{A4339793-D28A-418E-8F35-6307FF7EE515}" destId="{245E1E31-DBBC-4E35-9ECD-3E2E2B6F85D6}" srcOrd="2" destOrd="0" parTransId="{C9D240B7-15C1-415D-A6D0-18B0898CE480}" sibTransId="{849F7B80-6D87-4DA9-9D92-EC5733AB13A6}"/>
    <dgm:cxn modelId="{6D4267D7-809A-4A07-B088-40A4A40E6625}" srcId="{A4339793-D28A-418E-8F35-6307FF7EE515}" destId="{64CF41BD-426C-460C-88AB-B661E10FFAB4}" srcOrd="11" destOrd="0" parTransId="{8142D1F3-325B-4049-A6B3-7F0D920E31CE}" sibTransId="{F18AB108-AE1B-40EE-B4C7-6B22B7A567E8}"/>
    <dgm:cxn modelId="{12B05B01-2880-4D52-9526-CE6C15D15B69}" type="presOf" srcId="{5D4E93F7-ABBB-4040-A3C5-E1247B31EB1E}" destId="{5854B967-20BE-4CFA-A923-8EB80E878F13}" srcOrd="0" destOrd="0" presId="urn:microsoft.com/office/officeart/2005/8/layout/default"/>
    <dgm:cxn modelId="{4928D003-6CEF-4828-943F-CFC1E497F7A4}" type="presOf" srcId="{23AD8A93-DE58-491E-B62D-FD760F4F8E1F}" destId="{5CC7499A-6D6C-4FE1-B03A-0341EA17AB78}" srcOrd="0" destOrd="0" presId="urn:microsoft.com/office/officeart/2005/8/layout/default"/>
    <dgm:cxn modelId="{61384927-4291-4E91-A305-367F729F8D16}" srcId="{A4339793-D28A-418E-8F35-6307FF7EE515}" destId="{6D00E07B-2D40-4F56-BD20-B69BC49DB5BF}" srcOrd="5" destOrd="0" parTransId="{8A52317C-C8F0-46F0-8CEE-011EF23BCC4B}" sibTransId="{67A621B5-917B-4B2C-8CDD-40EE1E07EE6E}"/>
    <dgm:cxn modelId="{C572E7C1-3681-4E00-B463-E5DFDD022E1D}" type="presOf" srcId="{0B7BA889-45BC-4525-9B06-C260017DF793}" destId="{549052A9-0DCE-4B71-A8AE-00071F6FEEC9}" srcOrd="0" destOrd="0" presId="urn:microsoft.com/office/officeart/2005/8/layout/default"/>
    <dgm:cxn modelId="{83FBE66E-CB6A-4706-952D-7B9F40494BC1}" type="presOf" srcId="{C02EBF2E-B04B-47CF-A2E9-CB7652AC78F1}" destId="{A236388B-A926-458D-88A1-473775B0D2A5}" srcOrd="0" destOrd="0" presId="urn:microsoft.com/office/officeart/2005/8/layout/default"/>
    <dgm:cxn modelId="{EEE1446E-96DC-4D9F-8542-C8E119A8898A}" srcId="{A4339793-D28A-418E-8F35-6307FF7EE515}" destId="{09853EEF-4467-4414-A3B7-2800BF2B7980}" srcOrd="9" destOrd="0" parTransId="{10E821B9-85E7-438A-89FD-81709250E14D}" sibTransId="{C149299D-DA17-4841-A65A-B889900510A4}"/>
    <dgm:cxn modelId="{3BE3945B-1834-4497-AFB1-9B4B920019F3}" srcId="{A4339793-D28A-418E-8F35-6307FF7EE515}" destId="{185978A4-BE0C-40BE-BE41-0B4B58AAE7D1}" srcOrd="7" destOrd="0" parTransId="{3A58D94F-20AD-4EE9-8567-FC6D10D910BC}" sibTransId="{DABCDA28-9D3F-42F0-9A75-F1F8FDD5E2A0}"/>
    <dgm:cxn modelId="{3725DDF1-2BDD-4565-9696-1C9EF57B557B}" srcId="{A4339793-D28A-418E-8F35-6307FF7EE515}" destId="{5D4E93F7-ABBB-4040-A3C5-E1247B31EB1E}" srcOrd="0" destOrd="0" parTransId="{3F51B31E-8089-4C87-9A83-2D7C8F73219B}" sibTransId="{74C7FC68-E259-46A8-9FCD-2A2C730CB63F}"/>
    <dgm:cxn modelId="{27CABA78-82FE-45C7-B63B-8973376EE50A}" type="presOf" srcId="{64CF41BD-426C-460C-88AB-B661E10FFAB4}" destId="{F523C9BC-E52E-4ADD-87BD-10E4B59F1E28}" srcOrd="0" destOrd="0" presId="urn:microsoft.com/office/officeart/2005/8/layout/default"/>
    <dgm:cxn modelId="{D313DC5F-78B8-4C59-B759-06B51F3471AC}" type="presOf" srcId="{5D1BBF98-A9A5-48FC-9BA8-CC4DC4305347}" destId="{67C0147D-DEB2-458C-8985-42B00D5D6566}" srcOrd="0" destOrd="0" presId="urn:microsoft.com/office/officeart/2005/8/layout/default"/>
    <dgm:cxn modelId="{5BECD141-E505-44F0-8380-903414E8C658}" srcId="{A4339793-D28A-418E-8F35-6307FF7EE515}" destId="{C02EBF2E-B04B-47CF-A2E9-CB7652AC78F1}" srcOrd="1" destOrd="0" parTransId="{5999CB8D-BAFA-45F8-82FD-B1C37A1B8DDE}" sibTransId="{88AC1D91-0C20-4B25-A357-ADEB68913501}"/>
    <dgm:cxn modelId="{D72F15F8-826F-4594-83AF-BD141424AC3F}" type="presOf" srcId="{6D00E07B-2D40-4F56-BD20-B69BC49DB5BF}" destId="{3594025D-A0FC-492D-B78C-F4C1B932D0B9}" srcOrd="0" destOrd="0" presId="urn:microsoft.com/office/officeart/2005/8/layout/default"/>
    <dgm:cxn modelId="{88B4DF4C-2127-459F-A5E4-39C966E2DB41}" srcId="{A4339793-D28A-418E-8F35-6307FF7EE515}" destId="{5D1BBF98-A9A5-48FC-9BA8-CC4DC4305347}" srcOrd="6" destOrd="0" parTransId="{3A7307A5-91F0-4128-84DC-7607435B086F}" sibTransId="{C1384C83-E2FC-4825-ADFC-192F686166F7}"/>
    <dgm:cxn modelId="{74549E86-EF59-4575-8448-94A491300DFC}" srcId="{A4339793-D28A-418E-8F35-6307FF7EE515}" destId="{F85A6045-81FF-4AD3-9A6E-8900B60EAA7D}" srcOrd="8" destOrd="0" parTransId="{8FE71E52-AF5F-43D7-8F21-1603C597A4A6}" sibTransId="{68C7ED58-9438-48EB-9D82-773AB09D7EF1}"/>
    <dgm:cxn modelId="{B557ADB9-4C5A-4436-966B-BD3D2C78078F}" type="presOf" srcId="{F85A6045-81FF-4AD3-9A6E-8900B60EAA7D}" destId="{A4831126-9950-4C51-BCB5-ECE9EF803EB1}" srcOrd="0" destOrd="0" presId="urn:microsoft.com/office/officeart/2005/8/layout/default"/>
    <dgm:cxn modelId="{6ECB3758-228A-4676-9DB5-01EC1D5FA87D}" type="presOf" srcId="{F691DBB5-24DD-4F56-9377-4D23F45C8D8F}" destId="{BADB6691-9509-49ED-A89B-20E53C69DAFB}" srcOrd="0" destOrd="0" presId="urn:microsoft.com/office/officeart/2005/8/layout/default"/>
    <dgm:cxn modelId="{70E9966A-7D4B-4822-A6C5-27CE56A6128D}" type="presParOf" srcId="{868759E1-E5FB-4825-8879-1BD09DA37974}" destId="{5854B967-20BE-4CFA-A923-8EB80E878F13}" srcOrd="0" destOrd="0" presId="urn:microsoft.com/office/officeart/2005/8/layout/default"/>
    <dgm:cxn modelId="{0C20C2AA-495B-4504-B81B-66269B1E4177}" type="presParOf" srcId="{868759E1-E5FB-4825-8879-1BD09DA37974}" destId="{F95B79B7-6679-4A93-BD3B-7F4281262002}" srcOrd="1" destOrd="0" presId="urn:microsoft.com/office/officeart/2005/8/layout/default"/>
    <dgm:cxn modelId="{D0CD3915-D363-430D-A3E1-D82FF16F6A0C}" type="presParOf" srcId="{868759E1-E5FB-4825-8879-1BD09DA37974}" destId="{A236388B-A926-458D-88A1-473775B0D2A5}" srcOrd="2" destOrd="0" presId="urn:microsoft.com/office/officeart/2005/8/layout/default"/>
    <dgm:cxn modelId="{0E949ABD-A105-461D-BDAB-E6429A10D0E6}" type="presParOf" srcId="{868759E1-E5FB-4825-8879-1BD09DA37974}" destId="{12E0192C-3F94-4AB8-B7FE-BE7774DE6EC1}" srcOrd="3" destOrd="0" presId="urn:microsoft.com/office/officeart/2005/8/layout/default"/>
    <dgm:cxn modelId="{39163917-8062-49D0-BAAA-0D3B9B3FBBE9}" type="presParOf" srcId="{868759E1-E5FB-4825-8879-1BD09DA37974}" destId="{937A8A2C-0AE3-41D6-9774-802CB9C4C15C}" srcOrd="4" destOrd="0" presId="urn:microsoft.com/office/officeart/2005/8/layout/default"/>
    <dgm:cxn modelId="{B0F40836-81CC-427B-8EF1-46A15CD8BC2C}" type="presParOf" srcId="{868759E1-E5FB-4825-8879-1BD09DA37974}" destId="{D1DB8D5A-B9DB-4E24-8D79-F002E7497D3C}" srcOrd="5" destOrd="0" presId="urn:microsoft.com/office/officeart/2005/8/layout/default"/>
    <dgm:cxn modelId="{2D0B865E-AB40-49A1-816F-082BD92DFD22}" type="presParOf" srcId="{868759E1-E5FB-4825-8879-1BD09DA37974}" destId="{5CC7499A-6D6C-4FE1-B03A-0341EA17AB78}" srcOrd="6" destOrd="0" presId="urn:microsoft.com/office/officeart/2005/8/layout/default"/>
    <dgm:cxn modelId="{F223D0AA-744E-40AF-9090-120899C2B108}" type="presParOf" srcId="{868759E1-E5FB-4825-8879-1BD09DA37974}" destId="{AB750F20-B3BB-4EFE-AAE2-B8E083FD5340}" srcOrd="7" destOrd="0" presId="urn:microsoft.com/office/officeart/2005/8/layout/default"/>
    <dgm:cxn modelId="{C45B4E9A-CAC2-4411-A808-43E95514AA7F}" type="presParOf" srcId="{868759E1-E5FB-4825-8879-1BD09DA37974}" destId="{549052A9-0DCE-4B71-A8AE-00071F6FEEC9}" srcOrd="8" destOrd="0" presId="urn:microsoft.com/office/officeart/2005/8/layout/default"/>
    <dgm:cxn modelId="{6B7D7F70-8024-4308-AC85-2E52E2296FA9}" type="presParOf" srcId="{868759E1-E5FB-4825-8879-1BD09DA37974}" destId="{74475B8C-3350-4C82-9BFE-C13D6DE227E8}" srcOrd="9" destOrd="0" presId="urn:microsoft.com/office/officeart/2005/8/layout/default"/>
    <dgm:cxn modelId="{0E25CB37-6767-4D9F-BDF9-2E1D5DDD1EA7}" type="presParOf" srcId="{868759E1-E5FB-4825-8879-1BD09DA37974}" destId="{3594025D-A0FC-492D-B78C-F4C1B932D0B9}" srcOrd="10" destOrd="0" presId="urn:microsoft.com/office/officeart/2005/8/layout/default"/>
    <dgm:cxn modelId="{0B0F4112-F034-4200-97AB-0C9A6E181333}" type="presParOf" srcId="{868759E1-E5FB-4825-8879-1BD09DA37974}" destId="{BB3EEC61-8769-4D25-84AE-17C82456126D}" srcOrd="11" destOrd="0" presId="urn:microsoft.com/office/officeart/2005/8/layout/default"/>
    <dgm:cxn modelId="{4639F882-D259-4836-8316-8F53AA982ABB}" type="presParOf" srcId="{868759E1-E5FB-4825-8879-1BD09DA37974}" destId="{67C0147D-DEB2-458C-8985-42B00D5D6566}" srcOrd="12" destOrd="0" presId="urn:microsoft.com/office/officeart/2005/8/layout/default"/>
    <dgm:cxn modelId="{63960B30-DD55-496D-A9AE-83428600C70A}" type="presParOf" srcId="{868759E1-E5FB-4825-8879-1BD09DA37974}" destId="{D419214C-248F-4A08-B9B6-B55F175C3644}" srcOrd="13" destOrd="0" presId="urn:microsoft.com/office/officeart/2005/8/layout/default"/>
    <dgm:cxn modelId="{61162A6E-F2AC-46BA-89CE-1F520AC86AAF}" type="presParOf" srcId="{868759E1-E5FB-4825-8879-1BD09DA37974}" destId="{8F44975C-67A6-458B-8750-44FE07048A2C}" srcOrd="14" destOrd="0" presId="urn:microsoft.com/office/officeart/2005/8/layout/default"/>
    <dgm:cxn modelId="{159CB41C-95C4-4B75-B1B8-C1EB746F59A1}" type="presParOf" srcId="{868759E1-E5FB-4825-8879-1BD09DA37974}" destId="{CC55CBD8-6690-4F7F-B799-CFE7EF9AD844}" srcOrd="15" destOrd="0" presId="urn:microsoft.com/office/officeart/2005/8/layout/default"/>
    <dgm:cxn modelId="{AA7ABB2E-B610-49A2-8817-B6D5E7A3608B}" type="presParOf" srcId="{868759E1-E5FB-4825-8879-1BD09DA37974}" destId="{A4831126-9950-4C51-BCB5-ECE9EF803EB1}" srcOrd="16" destOrd="0" presId="urn:microsoft.com/office/officeart/2005/8/layout/default"/>
    <dgm:cxn modelId="{33D1B59E-8DE1-4EE6-9745-F7891A35BEBF}" type="presParOf" srcId="{868759E1-E5FB-4825-8879-1BD09DA37974}" destId="{0E97D589-BF73-441E-A3D7-7321D9360AB7}" srcOrd="17" destOrd="0" presId="urn:microsoft.com/office/officeart/2005/8/layout/default"/>
    <dgm:cxn modelId="{D81D70EA-6E84-4BA3-B07E-3F24DFE76E12}" type="presParOf" srcId="{868759E1-E5FB-4825-8879-1BD09DA37974}" destId="{2E052BB5-BB74-4598-A4A1-76E1FB3BC9AD}" srcOrd="18" destOrd="0" presId="urn:microsoft.com/office/officeart/2005/8/layout/default"/>
    <dgm:cxn modelId="{1083DFA7-3B34-4E55-894A-1D1CE7BCFAD4}" type="presParOf" srcId="{868759E1-E5FB-4825-8879-1BD09DA37974}" destId="{5DCE5D44-218C-4FE2-9099-BED4376AA5CC}" srcOrd="19" destOrd="0" presId="urn:microsoft.com/office/officeart/2005/8/layout/default"/>
    <dgm:cxn modelId="{D1DC7389-D36F-464D-BF8C-0B167AF78708}" type="presParOf" srcId="{868759E1-E5FB-4825-8879-1BD09DA37974}" destId="{BADB6691-9509-49ED-A89B-20E53C69DAFB}" srcOrd="20" destOrd="0" presId="urn:microsoft.com/office/officeart/2005/8/layout/default"/>
    <dgm:cxn modelId="{E6FF97FF-21A7-40EC-A631-62C6C24CFBE4}" type="presParOf" srcId="{868759E1-E5FB-4825-8879-1BD09DA37974}" destId="{59F588F9-3894-45F8-9787-57275CBC4F89}" srcOrd="21" destOrd="0" presId="urn:microsoft.com/office/officeart/2005/8/layout/default"/>
    <dgm:cxn modelId="{3DFA5145-DE63-4E3D-81CA-1DBF444070BF}" type="presParOf" srcId="{868759E1-E5FB-4825-8879-1BD09DA37974}" destId="{F523C9BC-E52E-4ADD-87BD-10E4B59F1E28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4E953-530E-4545-9019-FF441D8290B3}">
      <dsp:nvSpPr>
        <dsp:cNvPr id="0" name=""/>
        <dsp:cNvSpPr/>
      </dsp:nvSpPr>
      <dsp:spPr>
        <a:xfrm>
          <a:off x="1867814" y="323765"/>
          <a:ext cx="4551680" cy="4551680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Aastha </a:t>
          </a:r>
          <a:endParaRPr lang="en-US" sz="2800" kern="1200" dirty="0"/>
        </a:p>
      </dsp:txBody>
      <dsp:txXfrm>
        <a:off x="4201092" y="1003808"/>
        <a:ext cx="1544320" cy="1056640"/>
      </dsp:txXfrm>
    </dsp:sp>
    <dsp:sp modelId="{26437E69-2B07-4CBB-9AD1-5DFCAC20FA6C}">
      <dsp:nvSpPr>
        <dsp:cNvPr id="0" name=""/>
        <dsp:cNvSpPr/>
      </dsp:nvSpPr>
      <dsp:spPr>
        <a:xfrm>
          <a:off x="1708505" y="543221"/>
          <a:ext cx="4551680" cy="4551680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Gireesha</a:t>
          </a:r>
          <a:endParaRPr lang="en-US" sz="2800" kern="1200" dirty="0"/>
        </a:p>
      </dsp:txBody>
      <dsp:txXfrm>
        <a:off x="4683353" y="2602314"/>
        <a:ext cx="1354666" cy="1143338"/>
      </dsp:txXfrm>
    </dsp:sp>
    <dsp:sp modelId="{53FD7D0A-C87C-4280-945F-65C10C3EE139}">
      <dsp:nvSpPr>
        <dsp:cNvPr id="0" name=""/>
        <dsp:cNvSpPr/>
      </dsp:nvSpPr>
      <dsp:spPr>
        <a:xfrm>
          <a:off x="1708505" y="543221"/>
          <a:ext cx="4551680" cy="4551680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Soumya</a:t>
          </a:r>
          <a:endParaRPr lang="en-US" sz="2800" kern="1200" dirty="0"/>
        </a:p>
      </dsp:txBody>
      <dsp:txXfrm>
        <a:off x="3171545" y="3956981"/>
        <a:ext cx="1625600" cy="975360"/>
      </dsp:txXfrm>
    </dsp:sp>
    <dsp:sp modelId="{BBE48FA2-6163-428F-95EA-A2F9438E998E}">
      <dsp:nvSpPr>
        <dsp:cNvPr id="0" name=""/>
        <dsp:cNvSpPr/>
      </dsp:nvSpPr>
      <dsp:spPr>
        <a:xfrm>
          <a:off x="1708505" y="543221"/>
          <a:ext cx="4551680" cy="4551680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Rahul</a:t>
          </a:r>
          <a:endParaRPr lang="en-US" sz="2800" kern="1200" dirty="0"/>
        </a:p>
      </dsp:txBody>
      <dsp:txXfrm>
        <a:off x="1925252" y="2602314"/>
        <a:ext cx="1354666" cy="1143338"/>
      </dsp:txXfrm>
    </dsp:sp>
    <dsp:sp modelId="{B53DE27E-ACF1-4A9F-B023-313845E259A1}">
      <dsp:nvSpPr>
        <dsp:cNvPr id="0" name=""/>
        <dsp:cNvSpPr/>
      </dsp:nvSpPr>
      <dsp:spPr>
        <a:xfrm>
          <a:off x="1708505" y="543221"/>
          <a:ext cx="4551680" cy="4551680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Vamshi</a:t>
          </a:r>
          <a:endParaRPr lang="en-US" sz="2800" kern="1200" dirty="0"/>
        </a:p>
      </dsp:txBody>
      <dsp:txXfrm>
        <a:off x="2372292" y="1236810"/>
        <a:ext cx="1544320" cy="1056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E0512-7D29-483C-AFB7-D78D3B561CDB}">
      <dsp:nvSpPr>
        <dsp:cNvPr id="0" name=""/>
        <dsp:cNvSpPr/>
      </dsp:nvSpPr>
      <dsp:spPr>
        <a:xfrm rot="16200000">
          <a:off x="258" y="501308"/>
          <a:ext cx="2959549" cy="3140526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SYSTEM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SOFTWARE</a:t>
          </a:r>
          <a:endParaRPr lang="en-US" sz="3100" b="1" kern="1200" dirty="0"/>
        </a:p>
      </dsp:txBody>
      <dsp:txXfrm rot="5400000">
        <a:off x="427691" y="1331683"/>
        <a:ext cx="2622605" cy="1479775"/>
      </dsp:txXfrm>
    </dsp:sp>
    <dsp:sp modelId="{72D52EE1-EB6B-48F8-8501-08B40E746A9D}">
      <dsp:nvSpPr>
        <dsp:cNvPr id="0" name=""/>
        <dsp:cNvSpPr/>
      </dsp:nvSpPr>
      <dsp:spPr>
        <a:xfrm rot="5400000">
          <a:off x="3256763" y="467214"/>
          <a:ext cx="2959549" cy="3208714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APPLICATION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SOFTWARE</a:t>
          </a:r>
          <a:endParaRPr lang="en-US" sz="3100" b="1" kern="1200" dirty="0"/>
        </a:p>
      </dsp:txBody>
      <dsp:txXfrm rot="-5400000">
        <a:off x="3132181" y="1331684"/>
        <a:ext cx="2690793" cy="14797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4B967-20BE-4CFA-A923-8EB80E878F13}">
      <dsp:nvSpPr>
        <dsp:cNvPr id="0" name=""/>
        <dsp:cNvSpPr/>
      </dsp:nvSpPr>
      <dsp:spPr>
        <a:xfrm>
          <a:off x="3254" y="72450"/>
          <a:ext cx="2582038" cy="15492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Word Processing </a:t>
          </a:r>
          <a:r>
            <a:rPr lang="en-US" sz="2400" b="0" i="0" kern="1200" dirty="0" smtClean="0"/>
            <a:t>Software</a:t>
          </a:r>
          <a:endParaRPr lang="en-US" sz="2400" kern="1200" dirty="0"/>
        </a:p>
      </dsp:txBody>
      <dsp:txXfrm>
        <a:off x="3254" y="72450"/>
        <a:ext cx="2582038" cy="1549223"/>
      </dsp:txXfrm>
    </dsp:sp>
    <dsp:sp modelId="{A236388B-A926-458D-88A1-473775B0D2A5}">
      <dsp:nvSpPr>
        <dsp:cNvPr id="0" name=""/>
        <dsp:cNvSpPr/>
      </dsp:nvSpPr>
      <dsp:spPr>
        <a:xfrm>
          <a:off x="2843497" y="72450"/>
          <a:ext cx="2582038" cy="15492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Database </a:t>
          </a:r>
          <a:r>
            <a:rPr lang="en-US" sz="2400" b="0" i="0" kern="1200" dirty="0" smtClean="0"/>
            <a:t>Software</a:t>
          </a:r>
          <a:endParaRPr lang="en-US" sz="2400" kern="1200" dirty="0"/>
        </a:p>
      </dsp:txBody>
      <dsp:txXfrm>
        <a:off x="2843497" y="72450"/>
        <a:ext cx="2582038" cy="1549223"/>
      </dsp:txXfrm>
    </dsp:sp>
    <dsp:sp modelId="{937A8A2C-0AE3-41D6-9774-802CB9C4C15C}">
      <dsp:nvSpPr>
        <dsp:cNvPr id="0" name=""/>
        <dsp:cNvSpPr/>
      </dsp:nvSpPr>
      <dsp:spPr>
        <a:xfrm>
          <a:off x="5683740" y="72450"/>
          <a:ext cx="2582038" cy="15492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Spreadsheet </a:t>
          </a:r>
          <a:r>
            <a:rPr lang="en-US" sz="2400" b="0" i="0" kern="1200" dirty="0" smtClean="0"/>
            <a:t>Software</a:t>
          </a:r>
          <a:endParaRPr lang="en-US" sz="2400" kern="1200" dirty="0"/>
        </a:p>
      </dsp:txBody>
      <dsp:txXfrm>
        <a:off x="5683740" y="72450"/>
        <a:ext cx="2582038" cy="1549223"/>
      </dsp:txXfrm>
    </dsp:sp>
    <dsp:sp modelId="{5CC7499A-6D6C-4FE1-B03A-0341EA17AB78}">
      <dsp:nvSpPr>
        <dsp:cNvPr id="0" name=""/>
        <dsp:cNvSpPr/>
      </dsp:nvSpPr>
      <dsp:spPr>
        <a:xfrm>
          <a:off x="8523983" y="72450"/>
          <a:ext cx="2582038" cy="15492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/>
            <a:t>Multimedia Software</a:t>
          </a:r>
          <a:endParaRPr lang="en-US" sz="2400" kern="1200" dirty="0"/>
        </a:p>
      </dsp:txBody>
      <dsp:txXfrm>
        <a:off x="8523983" y="72450"/>
        <a:ext cx="2582038" cy="1549223"/>
      </dsp:txXfrm>
    </dsp:sp>
    <dsp:sp modelId="{549052A9-0DCE-4B71-A8AE-00071F6FEEC9}">
      <dsp:nvSpPr>
        <dsp:cNvPr id="0" name=""/>
        <dsp:cNvSpPr/>
      </dsp:nvSpPr>
      <dsp:spPr>
        <a:xfrm>
          <a:off x="3254" y="1879877"/>
          <a:ext cx="2582038" cy="15492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/>
            <a:t>Presentation Software</a:t>
          </a:r>
          <a:endParaRPr lang="en-US" sz="2400" kern="1200" dirty="0"/>
        </a:p>
      </dsp:txBody>
      <dsp:txXfrm>
        <a:off x="3254" y="1879877"/>
        <a:ext cx="2582038" cy="1549223"/>
      </dsp:txXfrm>
    </dsp:sp>
    <dsp:sp modelId="{3594025D-A0FC-492D-B78C-F4C1B932D0B9}">
      <dsp:nvSpPr>
        <dsp:cNvPr id="0" name=""/>
        <dsp:cNvSpPr/>
      </dsp:nvSpPr>
      <dsp:spPr>
        <a:xfrm>
          <a:off x="2843497" y="1879877"/>
          <a:ext cx="2582038" cy="15492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/>
            <a:t>Enterprise Software</a:t>
          </a:r>
          <a:endParaRPr lang="en-US" sz="2400" kern="1200" dirty="0"/>
        </a:p>
      </dsp:txBody>
      <dsp:txXfrm>
        <a:off x="2843497" y="1879877"/>
        <a:ext cx="2582038" cy="1549223"/>
      </dsp:txXfrm>
    </dsp:sp>
    <dsp:sp modelId="{67C0147D-DEB2-458C-8985-42B00D5D6566}">
      <dsp:nvSpPr>
        <dsp:cNvPr id="0" name=""/>
        <dsp:cNvSpPr/>
      </dsp:nvSpPr>
      <dsp:spPr>
        <a:xfrm>
          <a:off x="5683740" y="1879877"/>
          <a:ext cx="2582038" cy="15492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/>
            <a:t>Information Worker Software</a:t>
          </a:r>
          <a:endParaRPr lang="en-US" sz="2400" kern="1200" dirty="0"/>
        </a:p>
      </dsp:txBody>
      <dsp:txXfrm>
        <a:off x="5683740" y="1879877"/>
        <a:ext cx="2582038" cy="1549223"/>
      </dsp:txXfrm>
    </dsp:sp>
    <dsp:sp modelId="{8F44975C-67A6-458B-8750-44FE07048A2C}">
      <dsp:nvSpPr>
        <dsp:cNvPr id="0" name=""/>
        <dsp:cNvSpPr/>
      </dsp:nvSpPr>
      <dsp:spPr>
        <a:xfrm>
          <a:off x="8523983" y="1879877"/>
          <a:ext cx="2582038" cy="15492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/>
            <a:t>Educational Software</a:t>
          </a:r>
          <a:endParaRPr lang="en-US" sz="2400" kern="1200" dirty="0"/>
        </a:p>
      </dsp:txBody>
      <dsp:txXfrm>
        <a:off x="8523983" y="1879877"/>
        <a:ext cx="2582038" cy="1549223"/>
      </dsp:txXfrm>
    </dsp:sp>
    <dsp:sp modelId="{A4831126-9950-4C51-BCB5-ECE9EF803EB1}">
      <dsp:nvSpPr>
        <dsp:cNvPr id="0" name=""/>
        <dsp:cNvSpPr/>
      </dsp:nvSpPr>
      <dsp:spPr>
        <a:xfrm>
          <a:off x="3254" y="3687305"/>
          <a:ext cx="2582038" cy="15492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/>
            <a:t>Simulation Software</a:t>
          </a:r>
          <a:endParaRPr lang="en-US" sz="2400" kern="1200" dirty="0"/>
        </a:p>
      </dsp:txBody>
      <dsp:txXfrm>
        <a:off x="3254" y="3687305"/>
        <a:ext cx="2582038" cy="1549223"/>
      </dsp:txXfrm>
    </dsp:sp>
    <dsp:sp modelId="{2E052BB5-BB74-4598-A4A1-76E1FB3BC9AD}">
      <dsp:nvSpPr>
        <dsp:cNvPr id="0" name=""/>
        <dsp:cNvSpPr/>
      </dsp:nvSpPr>
      <dsp:spPr>
        <a:xfrm>
          <a:off x="2843497" y="3687305"/>
          <a:ext cx="2582038" cy="15492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/>
            <a:t>Content Access Software</a:t>
          </a:r>
          <a:endParaRPr lang="en-US" sz="2400" kern="1200" dirty="0"/>
        </a:p>
      </dsp:txBody>
      <dsp:txXfrm>
        <a:off x="2843497" y="3687305"/>
        <a:ext cx="2582038" cy="1549223"/>
      </dsp:txXfrm>
    </dsp:sp>
    <dsp:sp modelId="{BADB6691-9509-49ED-A89B-20E53C69DAFB}">
      <dsp:nvSpPr>
        <dsp:cNvPr id="0" name=""/>
        <dsp:cNvSpPr/>
      </dsp:nvSpPr>
      <dsp:spPr>
        <a:xfrm>
          <a:off x="5683740" y="3687305"/>
          <a:ext cx="2582038" cy="15492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/>
            <a:t>Application Suites</a:t>
          </a:r>
          <a:endParaRPr lang="en-US" sz="2400" kern="1200" dirty="0"/>
        </a:p>
      </dsp:txBody>
      <dsp:txXfrm>
        <a:off x="5683740" y="3687305"/>
        <a:ext cx="2582038" cy="1549223"/>
      </dsp:txXfrm>
    </dsp:sp>
    <dsp:sp modelId="{F523C9BC-E52E-4ADD-87BD-10E4B59F1E28}">
      <dsp:nvSpPr>
        <dsp:cNvPr id="0" name=""/>
        <dsp:cNvSpPr/>
      </dsp:nvSpPr>
      <dsp:spPr>
        <a:xfrm>
          <a:off x="8523983" y="3687305"/>
          <a:ext cx="2582038" cy="15492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Engineering &amp; Product Development</a:t>
          </a:r>
          <a:br>
            <a:rPr lang="en-US" sz="2400" kern="1200" dirty="0" smtClean="0"/>
          </a:br>
          <a:endParaRPr lang="en-US" sz="2400" kern="1200" dirty="0"/>
        </a:p>
      </dsp:txBody>
      <dsp:txXfrm>
        <a:off x="8523983" y="3687305"/>
        <a:ext cx="2582038" cy="1549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1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1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73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rgbClr val="FF30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4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05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331" y="190500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200"/>
              </a:lnSpc>
              <a:buClr>
                <a:srgbClr val="FF304C"/>
              </a:buClr>
              <a:buFont typeface="Wingdings" panose="05000000000000000000" pitchFamily="2" charset="2"/>
              <a:buChar char="§"/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539504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solidFill>
                  <a:srgbClr val="0075B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7951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539504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solidFill>
                  <a:srgbClr val="0075B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6106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4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78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00B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331" y="190500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200"/>
              </a:lnSpc>
              <a:buClr>
                <a:srgbClr val="00B4F1"/>
              </a:buClr>
              <a:buFont typeface="Wingdings" panose="05000000000000000000" pitchFamily="2" charset="2"/>
              <a:buChar char="§"/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539504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solidFill>
                  <a:srgbClr val="0075B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12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53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6134101" cy="6858000"/>
          </a:xfrm>
          <a:prstGeom prst="rect">
            <a:avLst/>
          </a:prstGeom>
          <a:solidFill>
            <a:srgbClr val="FF304C"/>
          </a:solidFill>
          <a:ln>
            <a:solidFill>
              <a:srgbClr val="FF3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134101" y="0"/>
            <a:ext cx="6057900" cy="6858000"/>
          </a:xfrm>
          <a:prstGeom prst="rect">
            <a:avLst/>
          </a:prstGeom>
          <a:solidFill>
            <a:srgbClr val="12ABDB"/>
          </a:solidFill>
          <a:ln>
            <a:solidFill>
              <a:srgbClr val="12A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539504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solidFill>
                  <a:srgbClr val="0075B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21531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514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2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136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34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67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228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561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58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873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4795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84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75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 userDrawn="1"/>
        </p:nvGraphicFramePr>
        <p:xfrm>
          <a:off x="4971143" y="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 userDrawn="1"/>
        </p:nvSpPr>
        <p:spPr>
          <a:xfrm>
            <a:off x="125365" y="198009"/>
            <a:ext cx="6716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rgbClr val="2B0A3D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B0A3D"/>
                  </a:fgClr>
                  <a:bgClr>
                    <a:srgbClr val="2B0A3D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B0A3D">
                      <a:lumMod val="50000"/>
                    </a:srgbClr>
                  </a:innerShdw>
                </a:effectLst>
              </a:rPr>
              <a:t>WORK - DISTRIBUTION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199" y="4911393"/>
            <a:ext cx="2556154" cy="194660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601649" y="1121339"/>
            <a:ext cx="43609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rgbClr val="0070AD"/>
                  </a:solidFill>
                  <a:prstDash val="solid"/>
                </a:ln>
                <a:pattFill prst="pct50">
                  <a:fgClr>
                    <a:srgbClr val="0070AD"/>
                  </a:fgClr>
                  <a:bgClr>
                    <a:srgbClr val="0070A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70AD"/>
                  </a:outerShdw>
                </a:effectLst>
              </a:rPr>
              <a:t>TEAM BOOST (#1)</a:t>
            </a:r>
          </a:p>
        </p:txBody>
      </p:sp>
    </p:spTree>
    <p:extLst>
      <p:ext uri="{BB962C8B-B14F-4D97-AF65-F5344CB8AC3E}">
        <p14:creationId xmlns:p14="http://schemas.microsoft.com/office/powerpoint/2010/main" val="1946494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816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rgbClr val="FF30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4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791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331" y="190500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200"/>
              </a:lnSpc>
              <a:buClr>
                <a:srgbClr val="FF304C"/>
              </a:buClr>
              <a:buFont typeface="Wingdings" panose="05000000000000000000" pitchFamily="2" charset="2"/>
              <a:buChar char="§"/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539504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solidFill>
                  <a:srgbClr val="0075B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086478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539504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solidFill>
                  <a:srgbClr val="0075B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46212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44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520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00B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331" y="190500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200"/>
              </a:lnSpc>
              <a:buClr>
                <a:srgbClr val="00B4F1"/>
              </a:buClr>
              <a:buFont typeface="Wingdings" panose="05000000000000000000" pitchFamily="2" charset="2"/>
              <a:buChar char="§"/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539504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solidFill>
                  <a:srgbClr val="0075B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12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37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6134101" cy="6858000"/>
          </a:xfrm>
          <a:prstGeom prst="rect">
            <a:avLst/>
          </a:prstGeom>
          <a:solidFill>
            <a:srgbClr val="FF304C"/>
          </a:solidFill>
          <a:ln>
            <a:solidFill>
              <a:srgbClr val="FF3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rgbClr val="E7E6E6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134101" y="0"/>
            <a:ext cx="6057900" cy="6858000"/>
          </a:xfrm>
          <a:prstGeom prst="rect">
            <a:avLst/>
          </a:prstGeom>
          <a:solidFill>
            <a:srgbClr val="12ABDB"/>
          </a:solidFill>
          <a:ln>
            <a:solidFill>
              <a:srgbClr val="12A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rgbClr val="E7E6E6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539504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solidFill>
                  <a:srgbClr val="0075B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2788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2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2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1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4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2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4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F7B47-F0D3-492C-96ED-8C38FCD9E380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37F7F-E1BE-414D-ADC5-4D4BD040B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F7B47-F0D3-492C-96ED-8C38FCD9E3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37F7F-E1BE-414D-ADC5-4D4BD040B36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3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2327" y="293845"/>
            <a:ext cx="12843989" cy="86360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12ABDB"/>
                </a:solidFill>
              </a:rPr>
              <a:t>APPLICATION</a:t>
            </a:r>
            <a:r>
              <a:rPr lang="en-US" sz="6600" dirty="0" smtClean="0"/>
              <a:t>      </a:t>
            </a:r>
            <a:r>
              <a:rPr lang="en-US" sz="6600" dirty="0" smtClean="0">
                <a:solidFill>
                  <a:srgbClr val="FF304C"/>
                </a:solidFill>
              </a:rPr>
              <a:t>  </a:t>
            </a:r>
            <a:r>
              <a:rPr lang="en-US" sz="6600" dirty="0" smtClean="0">
                <a:solidFill>
                  <a:schemeClr val="bg2"/>
                </a:solidFill>
              </a:rPr>
              <a:t>FUN</a:t>
            </a:r>
            <a:r>
              <a:rPr lang="en-US" sz="6600" dirty="0" smtClean="0">
                <a:solidFill>
                  <a:srgbClr val="FF304C"/>
                </a:solidFill>
              </a:rPr>
              <a:t>DAMENTALS</a:t>
            </a:r>
            <a:endParaRPr lang="en-US" sz="6600" dirty="0">
              <a:solidFill>
                <a:srgbClr val="FF304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2" y="3166280"/>
            <a:ext cx="5314617" cy="3261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47" y="185609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77" y="1403104"/>
            <a:ext cx="4532502" cy="467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2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7044" y="430322"/>
            <a:ext cx="8913433" cy="863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System and Application Software</a:t>
            </a:r>
            <a:endParaRPr lang="en-US" sz="4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4" y="1446807"/>
            <a:ext cx="11506508" cy="48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0375" y="375978"/>
            <a:ext cx="6896667" cy="8636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System Software Types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3"/>
          <a:stretch/>
        </p:blipFill>
        <p:spPr>
          <a:xfrm>
            <a:off x="777921" y="1403350"/>
            <a:ext cx="10945506" cy="51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525659" y="1228297"/>
          <a:ext cx="11109277" cy="5308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6477" y="395785"/>
            <a:ext cx="7076681" cy="600501"/>
          </a:xfrm>
        </p:spPr>
        <p:txBody>
          <a:bodyPr>
            <a:noAutofit/>
          </a:bodyPr>
          <a:lstStyle/>
          <a:p>
            <a:pPr algn="r"/>
            <a:r>
              <a:rPr lang="en-US" sz="4800" dirty="0" smtClean="0">
                <a:solidFill>
                  <a:srgbClr val="0070C0"/>
                </a:solidFill>
              </a:rPr>
              <a:t>Application Software Types</a:t>
            </a: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48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Word Processing Software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8568470" y="3029803"/>
            <a:ext cx="270599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MS Word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err="1" smtClean="0">
                <a:solidFill>
                  <a:schemeClr val="bg1"/>
                </a:solidFill>
              </a:rPr>
              <a:t>Wordpad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Notepad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26" y="1403104"/>
            <a:ext cx="7246961" cy="47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87786"/>
            <a:ext cx="11016604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 </a:t>
            </a:r>
            <a:r>
              <a:rPr lang="en-US" dirty="0" smtClean="0"/>
              <a:t>Software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18595" y="3002507"/>
            <a:ext cx="2705997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Oracle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MySQL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MS Access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06" y="1692904"/>
            <a:ext cx="2668120" cy="2619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8" y="1351386"/>
            <a:ext cx="24384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4" y="3998977"/>
            <a:ext cx="3567492" cy="17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Spreadsheet Software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77538" y="3218107"/>
            <a:ext cx="38141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Apple Numbers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Microsoft Excel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2" y="2816264"/>
            <a:ext cx="3604454" cy="3604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2" y="2747143"/>
            <a:ext cx="2505763" cy="2459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99" y="1403104"/>
            <a:ext cx="5031977" cy="12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Multimedia Software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73007" y="3241657"/>
            <a:ext cx="31639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iTunes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Media Player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70" y="3633670"/>
            <a:ext cx="2391864" cy="239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9" y="1168884"/>
            <a:ext cx="4107976" cy="2464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3" y="4215784"/>
            <a:ext cx="20193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Presentation Software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66" y="1403104"/>
            <a:ext cx="3637218" cy="2047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99284" y="3604705"/>
            <a:ext cx="516154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Microsoft Power Point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Keynotes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4" y="3527714"/>
            <a:ext cx="2911522" cy="29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Enterprise Software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7194875" y="3527001"/>
            <a:ext cx="489114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Customer relationship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 management system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4" y="1403343"/>
            <a:ext cx="55435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817" y="2067339"/>
            <a:ext cx="60164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Samiti Rahul (152907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2000" b="1" dirty="0" err="1">
                <a:solidFill>
                  <a:srgbClr val="0070C0"/>
                </a:solidFill>
              </a:rPr>
              <a:t>Naredla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Gangavamshi (152851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Aastha </a:t>
            </a:r>
            <a:r>
              <a:rPr lang="en-US" sz="2000" b="1" dirty="0">
                <a:solidFill>
                  <a:srgbClr val="0070C0"/>
                </a:solidFill>
              </a:rPr>
              <a:t>Verma (152537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2000" b="1" dirty="0" err="1">
                <a:solidFill>
                  <a:srgbClr val="0070C0"/>
                </a:solidFill>
              </a:rPr>
              <a:t>Jabbireddy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Gireesha (152659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Soumya </a:t>
            </a:r>
            <a:r>
              <a:rPr lang="en-US" sz="2000" b="1" dirty="0">
                <a:solidFill>
                  <a:srgbClr val="0070C0"/>
                </a:solidFill>
              </a:rPr>
              <a:t>Gupta (152915) </a:t>
            </a:r>
            <a:endParaRPr lang="en-US" sz="2000" b="1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rgbClr val="EDEDED">
                  <a:lumMod val="10000"/>
                </a:srgbClr>
              </a:solidFill>
            </a:endParaRPr>
          </a:p>
          <a:p>
            <a:endParaRPr lang="en-US" sz="2000" b="1" dirty="0">
              <a:solidFill>
                <a:srgbClr val="EDEDED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23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0818" y="443970"/>
            <a:ext cx="11016604" cy="863600"/>
          </a:xfrm>
        </p:spPr>
        <p:txBody>
          <a:bodyPr>
            <a:noAutofit/>
          </a:bodyPr>
          <a:lstStyle/>
          <a:p>
            <a:r>
              <a:rPr lang="en-US" sz="4800" dirty="0"/>
              <a:t>Information </a:t>
            </a:r>
            <a:r>
              <a:rPr lang="en-US" sz="4800" dirty="0" smtClean="0"/>
              <a:t>Worker Software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7579111" y="3007546"/>
            <a:ext cx="43899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>
                <a:solidFill>
                  <a:schemeClr val="bg1"/>
                </a:solidFill>
              </a:rPr>
              <a:t>Documentation tools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>
                <a:solidFill>
                  <a:schemeClr val="bg1"/>
                </a:solidFill>
              </a:rPr>
              <a:t>Resource management tools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4" t="27490"/>
          <a:stretch/>
        </p:blipFill>
        <p:spPr>
          <a:xfrm>
            <a:off x="530818" y="1828800"/>
            <a:ext cx="6059076" cy="42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5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196" y="389378"/>
            <a:ext cx="11016604" cy="863600"/>
          </a:xfrm>
        </p:spPr>
        <p:txBody>
          <a:bodyPr>
            <a:noAutofit/>
          </a:bodyPr>
          <a:lstStyle/>
          <a:p>
            <a:r>
              <a:rPr lang="en-US" sz="4800" dirty="0"/>
              <a:t>Educational Software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7663519" y="2949238"/>
            <a:ext cx="43924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bg1"/>
                </a:solidFill>
              </a:rPr>
              <a:t>Dictionaries: Encarta, Britannica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bg1"/>
                </a:solidFill>
              </a:rPr>
              <a:t>Mathematical: MATLAB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bg1"/>
                </a:solidFill>
              </a:rPr>
              <a:t>Others: Google Earth, NASA World Wind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319" y="1673123"/>
            <a:ext cx="256222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6" y="3686218"/>
            <a:ext cx="2779595" cy="2496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319" y="3686218"/>
            <a:ext cx="2674961" cy="2674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36" y="125297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0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104" y="471265"/>
            <a:ext cx="11016604" cy="863600"/>
          </a:xfrm>
        </p:spPr>
        <p:txBody>
          <a:bodyPr>
            <a:noAutofit/>
          </a:bodyPr>
          <a:lstStyle/>
          <a:p>
            <a:r>
              <a:rPr lang="en-US" sz="4800" dirty="0"/>
              <a:t>Simulation Software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7788955" y="2833620"/>
            <a:ext cx="44030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Flight and scientific simulators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04" y="1628208"/>
            <a:ext cx="6871630" cy="46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Content Access Software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7419185" y="3157358"/>
            <a:ext cx="4443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>
                <a:solidFill>
                  <a:schemeClr val="bg1"/>
                </a:solidFill>
              </a:rPr>
              <a:t>Accessing content through media players, web browsers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8" y="1900057"/>
            <a:ext cx="5913538" cy="33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9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Application Suites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7598455" y="3231107"/>
            <a:ext cx="38261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OpenOffice</a:t>
            </a:r>
            <a:endParaRPr lang="en-US" sz="36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Microsoft Office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1" y="1649956"/>
            <a:ext cx="5299711" cy="417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4028" y="321139"/>
            <a:ext cx="8094567" cy="863600"/>
          </a:xfrm>
        </p:spPr>
        <p:txBody>
          <a:bodyPr>
            <a:noAutofit/>
          </a:bodyPr>
          <a:lstStyle/>
          <a:p>
            <a:r>
              <a:rPr lang="en-US" sz="4800" dirty="0"/>
              <a:t>Software for Engineering and Product Development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8718595" y="3002507"/>
            <a:ext cx="27059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EXAMPLES 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b="1" dirty="0" smtClean="0">
                <a:solidFill>
                  <a:schemeClr val="bg1"/>
                </a:solidFill>
              </a:rPr>
              <a:t>IDEs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68" y="2049252"/>
            <a:ext cx="4767584" cy="41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148921" y="2210938"/>
            <a:ext cx="8043079" cy="42482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800" dirty="0">
                <a:solidFill>
                  <a:srgbClr val="12ABDB"/>
                </a:solidFill>
              </a:rPr>
              <a:t>I</a:t>
            </a:r>
            <a:r>
              <a:rPr lang="en-US" sz="8800" dirty="0" smtClean="0">
                <a:solidFill>
                  <a:srgbClr val="FF304C"/>
                </a:solidFill>
              </a:rPr>
              <a:t>NTRODUCTION </a:t>
            </a:r>
          </a:p>
          <a:p>
            <a:pPr>
              <a:lnSpc>
                <a:spcPct val="100000"/>
              </a:lnSpc>
            </a:pPr>
            <a:r>
              <a:rPr lang="en-US" sz="8800" dirty="0" smtClean="0">
                <a:solidFill>
                  <a:srgbClr val="FF304C"/>
                </a:solidFill>
              </a:rPr>
              <a:t>TO</a:t>
            </a:r>
            <a:r>
              <a:rPr lang="en-US" sz="8800" dirty="0">
                <a:solidFill>
                  <a:srgbClr val="FF304C"/>
                </a:solidFill>
              </a:rPr>
              <a:t> </a:t>
            </a:r>
            <a:r>
              <a:rPr lang="en-US" sz="8800" dirty="0" smtClean="0">
                <a:solidFill>
                  <a:srgbClr val="FF304C"/>
                </a:solidFill>
              </a:rPr>
              <a:t>APPLICATION</a:t>
            </a:r>
            <a:endParaRPr lang="en-US" sz="8800" dirty="0">
              <a:solidFill>
                <a:srgbClr val="FF30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66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7030A0"/>
                </a:solidFill>
                <a:latin typeface="+mj-lt"/>
              </a:rPr>
              <a:t>What is Application  ?</a:t>
            </a:r>
            <a:endParaRPr lang="en-US" sz="4800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988" y="1503455"/>
            <a:ext cx="65630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 smtClean="0"/>
              <a:t>An application</a:t>
            </a:r>
            <a:r>
              <a:rPr lang="en-IN" sz="2800" b="1" dirty="0" smtClean="0"/>
              <a:t> </a:t>
            </a:r>
            <a:r>
              <a:rPr lang="en-IN" sz="2800" dirty="0" smtClean="0"/>
              <a:t> is software designed to perform a group of functions, tasks, or activities for the benefit of the user. </a:t>
            </a:r>
          </a:p>
          <a:p>
            <a:pPr>
              <a:buFont typeface="Arial" pitchFamily="34" charset="0"/>
              <a:buChar char="•"/>
            </a:pPr>
            <a:endParaRPr lang="en-IN" sz="2800" dirty="0" smtClean="0"/>
          </a:p>
          <a:p>
            <a:pPr>
              <a:buFont typeface="Arial" pitchFamily="34" charset="0"/>
              <a:buChar char="•"/>
            </a:pPr>
            <a:r>
              <a:rPr lang="en-IN" sz="2800" dirty="0" smtClean="0"/>
              <a:t>Examples of an application includes word processor, web browser, media player etc.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9245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5331" y="288556"/>
            <a:ext cx="11016604" cy="8636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7030A0"/>
                </a:solidFill>
              </a:rPr>
              <a:t>Components of Application</a:t>
            </a:r>
            <a:endParaRPr lang="en-IN" sz="4800" dirty="0">
              <a:solidFill>
                <a:srgbClr val="7030A0"/>
              </a:solidFill>
            </a:endParaRPr>
          </a:p>
        </p:txBody>
      </p:sp>
      <p:pic>
        <p:nvPicPr>
          <p:cNvPr id="8194" name="Picture 2" descr="http://slideplayer.com/6003275/20/images/15/2.+1+Components+of+a+web+application+architecture.jpg"/>
          <p:cNvPicPr>
            <a:picLocks noChangeAspect="1" noChangeArrowheads="1"/>
          </p:cNvPicPr>
          <p:nvPr/>
        </p:nvPicPr>
        <p:blipFill>
          <a:blip r:embed="rId2" cstate="print"/>
          <a:srcRect t="20860" b="7957"/>
          <a:stretch>
            <a:fillRect/>
          </a:stretch>
        </p:blipFill>
        <p:spPr bwMode="auto">
          <a:xfrm>
            <a:off x="498161" y="1348513"/>
            <a:ext cx="11016604" cy="5014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900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0406" y="321140"/>
            <a:ext cx="11016604" cy="8636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7030A0"/>
                </a:solidFill>
              </a:rPr>
              <a:t>Application Lifecycle Management</a:t>
            </a:r>
            <a:endParaRPr lang="en-IN" sz="48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406" y="1289715"/>
            <a:ext cx="6430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3200" dirty="0" smtClean="0"/>
              <a:t> ALM is the specification, design,  </a:t>
            </a:r>
          </a:p>
          <a:p>
            <a:r>
              <a:rPr lang="en-IN" sz="3200" dirty="0"/>
              <a:t> </a:t>
            </a:r>
            <a:r>
              <a:rPr lang="en-IN" sz="3200" dirty="0" smtClean="0"/>
              <a:t> development and testing of a </a:t>
            </a:r>
          </a:p>
          <a:p>
            <a:r>
              <a:rPr lang="en-IN" sz="3200" dirty="0"/>
              <a:t> </a:t>
            </a:r>
            <a:r>
              <a:rPr lang="en-IN" sz="3200" dirty="0" smtClean="0"/>
              <a:t> application. </a:t>
            </a:r>
          </a:p>
          <a:p>
            <a:pPr>
              <a:buFont typeface="Arial" pitchFamily="34" charset="0"/>
              <a:buChar char="•"/>
            </a:pPr>
            <a:endParaRPr lang="en-IN" sz="3200" dirty="0" smtClean="0"/>
          </a:p>
          <a:p>
            <a:pPr>
              <a:buFont typeface="Arial" pitchFamily="34" charset="0"/>
              <a:buChar char="•"/>
            </a:pPr>
            <a:r>
              <a:rPr lang="en-IN" sz="3200" dirty="0" smtClean="0"/>
              <a:t> ALM covers the entire lifecycle from </a:t>
            </a:r>
          </a:p>
          <a:p>
            <a:r>
              <a:rPr lang="en-IN" sz="3200" dirty="0"/>
              <a:t> </a:t>
            </a:r>
            <a:r>
              <a:rPr lang="en-IN" sz="3200" dirty="0" smtClean="0"/>
              <a:t> the idea conception, through to the   </a:t>
            </a:r>
          </a:p>
          <a:p>
            <a:r>
              <a:rPr lang="en-IN" sz="3200" dirty="0"/>
              <a:t>  </a:t>
            </a:r>
            <a:r>
              <a:rPr lang="en-IN" sz="3200" dirty="0" smtClean="0"/>
              <a:t>development, testing, deployment,  </a:t>
            </a:r>
          </a:p>
          <a:p>
            <a:r>
              <a:rPr lang="en-IN" sz="3200" dirty="0"/>
              <a:t> </a:t>
            </a:r>
            <a:r>
              <a:rPr lang="en-IN" sz="3200" dirty="0" smtClean="0"/>
              <a:t> support and ultimately retirement</a:t>
            </a:r>
          </a:p>
          <a:p>
            <a:r>
              <a:rPr lang="en-IN" sz="3200" dirty="0"/>
              <a:t> </a:t>
            </a:r>
            <a:r>
              <a:rPr lang="en-IN" sz="3200" dirty="0" smtClean="0"/>
              <a:t> of systems.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67517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inflectra.com/GraphicsViewer.aspx?url=SpiraTeam/Highlights/Understanding-ALM-Tools.xml&amp;name=wordml://02000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451" y="366508"/>
            <a:ext cx="10913805" cy="61353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4278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135270" y="3237537"/>
            <a:ext cx="7342497" cy="34293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9400" dirty="0">
                <a:solidFill>
                  <a:srgbClr val="FF304C"/>
                </a:solidFill>
              </a:rPr>
              <a:t>T</a:t>
            </a:r>
            <a:r>
              <a:rPr lang="en-US" sz="9400" dirty="0" smtClean="0">
                <a:solidFill>
                  <a:srgbClr val="12ABDB"/>
                </a:solidFill>
              </a:rPr>
              <a:t>YPES OF</a:t>
            </a:r>
          </a:p>
          <a:p>
            <a:pPr>
              <a:lnSpc>
                <a:spcPct val="100000"/>
              </a:lnSpc>
            </a:pPr>
            <a:r>
              <a:rPr lang="en-US" sz="9400" dirty="0" smtClean="0">
                <a:solidFill>
                  <a:srgbClr val="12ABDB"/>
                </a:solidFill>
              </a:rPr>
              <a:t>APPLICATION</a:t>
            </a:r>
            <a:endParaRPr lang="en-US" sz="9400" dirty="0">
              <a:solidFill>
                <a:srgbClr val="12ABD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15" y="963021"/>
            <a:ext cx="33337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7988" y="443969"/>
            <a:ext cx="11016604" cy="863600"/>
          </a:xfrm>
        </p:spPr>
        <p:txBody>
          <a:bodyPr>
            <a:normAutofit/>
          </a:bodyPr>
          <a:lstStyle/>
          <a:p>
            <a:r>
              <a:rPr lang="en-US" sz="4800" dirty="0"/>
              <a:t>Software </a:t>
            </a:r>
            <a:r>
              <a:rPr lang="en-US" sz="4800" dirty="0" smtClean="0"/>
              <a:t>Classification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24" y="2003765"/>
            <a:ext cx="5828876" cy="4854235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407988" y="971304"/>
          <a:ext cx="6216572" cy="414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48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255</Words>
  <Application>Microsoft Office PowerPoint</Application>
  <PresentationFormat>Widescreen</PresentationFormat>
  <Paragraphs>106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1_Office Theme</vt:lpstr>
      <vt:lpstr>APPLICATION        FUNDAMENTALS</vt:lpstr>
      <vt:lpstr>PowerPoint Presentation</vt:lpstr>
      <vt:lpstr>PowerPoint Presentation</vt:lpstr>
      <vt:lpstr>What is Application  ?</vt:lpstr>
      <vt:lpstr>Components of Application</vt:lpstr>
      <vt:lpstr>Application Lifecycle Management</vt:lpstr>
      <vt:lpstr>PowerPoint Presentation</vt:lpstr>
      <vt:lpstr>PowerPoint Presentation</vt:lpstr>
      <vt:lpstr>Software Classification</vt:lpstr>
      <vt:lpstr>Software Hierarchy</vt:lpstr>
      <vt:lpstr>System and Application Software</vt:lpstr>
      <vt:lpstr>System Software Types</vt:lpstr>
      <vt:lpstr>Application Software Types</vt:lpstr>
      <vt:lpstr>Word Processing Software </vt:lpstr>
      <vt:lpstr>Database Software </vt:lpstr>
      <vt:lpstr>Spreadsheet Software </vt:lpstr>
      <vt:lpstr>Multimedia Software </vt:lpstr>
      <vt:lpstr>Presentation Software </vt:lpstr>
      <vt:lpstr>Enterprise Software </vt:lpstr>
      <vt:lpstr>Information Worker Software </vt:lpstr>
      <vt:lpstr>Educational Software </vt:lpstr>
      <vt:lpstr>Simulation Software </vt:lpstr>
      <vt:lpstr>Content Access Software </vt:lpstr>
      <vt:lpstr>Application Suites </vt:lpstr>
      <vt:lpstr>Software for Engineering and Product Development 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       FUNDAMENTALS</dc:title>
  <dc:creator>Gupta, Soumya</dc:creator>
  <cp:lastModifiedBy>Gupta, Soumya</cp:lastModifiedBy>
  <cp:revision>1</cp:revision>
  <dcterms:created xsi:type="dcterms:W3CDTF">2018-07-30T12:52:20Z</dcterms:created>
  <dcterms:modified xsi:type="dcterms:W3CDTF">2018-07-30T12:53:41Z</dcterms:modified>
</cp:coreProperties>
</file>